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5" r:id="rId4"/>
    <p:sldMasterId id="2147483666" r:id="rId5"/>
    <p:sldMasterId id="2147483667"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510B523-4A34-40DA-B38D-79A3CC78001A}">
  <a:tblStyle styleId="{0510B523-4A34-40DA-B38D-79A3CC78001A}"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7" Type="http://schemas.openxmlformats.org/officeDocument/2006/relationships/slide" Target="slides/slide20.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7"/>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2" y="0"/>
            <a:ext cx="2971800" cy="458787"/>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7" name="Google Shape;7;n"/>
          <p:cNvSpPr txBox="1"/>
          <p:nvPr>
            <p:ph idx="11" type="ftr"/>
          </p:nvPr>
        </p:nvSpPr>
        <p:spPr>
          <a:xfrm>
            <a:off x="0" y="8685212"/>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9" name="Google Shape;28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4" name="Google Shape;35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0" name="Google Shape;36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6" name="Google Shape;366;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2" name="Google Shape;372;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 name="Shape 377"/>
        <p:cNvGrpSpPr/>
        <p:nvPr/>
      </p:nvGrpSpPr>
      <p:grpSpPr>
        <a:xfrm>
          <a:off x="0" y="0"/>
          <a:ext cx="0" cy="0"/>
          <a:chOff x="0" y="0"/>
          <a:chExt cx="0" cy="0"/>
        </a:xfrm>
      </p:grpSpPr>
      <p:sp>
        <p:nvSpPr>
          <p:cNvPr id="378" name="Google Shape;378;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9" name="Google Shape;37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6" name="Google Shape;386;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3" name="Google Shape;393;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1" name="Google Shape;401;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2400"/>
              <a:buFont typeface="Calibri"/>
              <a:buNone/>
            </a:pPr>
            <a:r>
              <a:rPr lang="en-US" sz="2400">
                <a:latin typeface="Calibri"/>
                <a:ea typeface="Calibri"/>
                <a:cs typeface="Calibri"/>
                <a:sym typeface="Calibri"/>
              </a:rPr>
              <a:t>So often, analyses in R go wrong because R decides that a variable is a certain type of data that it is not. For instance, you might have four study groups that you simply called “1, 2, 3, 4”, and while </a:t>
            </a:r>
            <a:r>
              <a:rPr b="1" lang="en-US" sz="2400">
                <a:latin typeface="Calibri"/>
                <a:ea typeface="Calibri"/>
                <a:cs typeface="Calibri"/>
                <a:sym typeface="Calibri"/>
              </a:rPr>
              <a:t>you</a:t>
            </a:r>
            <a:r>
              <a:rPr lang="en-US" sz="2400">
                <a:latin typeface="Calibri"/>
                <a:ea typeface="Calibri"/>
                <a:cs typeface="Calibri"/>
                <a:sym typeface="Calibri"/>
              </a:rPr>
              <a:t> know that it should be a categorical grouping variable (i.e. a </a:t>
            </a:r>
            <a:r>
              <a:rPr b="1" lang="en-US" sz="2400">
                <a:latin typeface="Calibri"/>
                <a:ea typeface="Calibri"/>
                <a:cs typeface="Calibri"/>
                <a:sym typeface="Calibri"/>
              </a:rPr>
              <a:t>factor</a:t>
            </a:r>
            <a:r>
              <a:rPr lang="en-US" sz="2400">
                <a:latin typeface="Calibri"/>
                <a:ea typeface="Calibri"/>
                <a:cs typeface="Calibri"/>
                <a:sym typeface="Calibri"/>
              </a:rPr>
              <a:t>), R might decide that this column contains </a:t>
            </a:r>
            <a:r>
              <a:rPr b="1" lang="en-US" sz="2400">
                <a:latin typeface="Calibri"/>
                <a:ea typeface="Calibri"/>
                <a:cs typeface="Calibri"/>
                <a:sym typeface="Calibri"/>
              </a:rPr>
              <a:t>numeric</a:t>
            </a:r>
            <a:r>
              <a:rPr lang="en-US" sz="2400">
                <a:latin typeface="Calibri"/>
                <a:ea typeface="Calibri"/>
                <a:cs typeface="Calibri"/>
                <a:sym typeface="Calibri"/>
              </a:rPr>
              <a:t> (numbers) or </a:t>
            </a:r>
            <a:r>
              <a:rPr b="1" lang="en-US" sz="2400">
                <a:latin typeface="Calibri"/>
                <a:ea typeface="Calibri"/>
                <a:cs typeface="Calibri"/>
                <a:sym typeface="Calibri"/>
              </a:rPr>
              <a:t>integer</a:t>
            </a:r>
            <a:r>
              <a:rPr lang="en-US" sz="2400">
                <a:latin typeface="Calibri"/>
                <a:ea typeface="Calibri"/>
                <a:cs typeface="Calibri"/>
                <a:sym typeface="Calibri"/>
              </a:rPr>
              <a:t> (whole number) data. If your study groups were called “one, two, three, four”, R might decide it’s a </a:t>
            </a:r>
            <a:r>
              <a:rPr b="1" lang="en-US" sz="2400">
                <a:latin typeface="Calibri"/>
                <a:ea typeface="Calibri"/>
                <a:cs typeface="Calibri"/>
                <a:sym typeface="Calibri"/>
              </a:rPr>
              <a:t>character</a:t>
            </a:r>
            <a:r>
              <a:rPr lang="en-US" sz="2400">
                <a:latin typeface="Calibri"/>
                <a:ea typeface="Calibri"/>
                <a:cs typeface="Calibri"/>
                <a:sym typeface="Calibri"/>
              </a:rPr>
              <a:t> variable (words or strings of words), which will not get you far if you want to compare means among groups. Bottom line: always check your data structure!</a:t>
            </a:r>
            <a:endParaRPr/>
          </a:p>
        </p:txBody>
      </p:sp>
      <p:sp>
        <p:nvSpPr>
          <p:cNvPr id="402" name="Google Shape;402;p17:notes"/>
          <p:cNvSpPr txBox="1"/>
          <p:nvPr/>
        </p:nvSpPr>
        <p:spPr>
          <a:xfrm>
            <a:off x="3884612" y="8685212"/>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a:solidFill>
                  <a:srgbClr val="000000"/>
                </a:solidFill>
                <a:latin typeface="Arial"/>
                <a:ea typeface="Arial"/>
                <a:cs typeface="Arial"/>
                <a:sym typeface="Arial"/>
              </a:rPr>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8" name="Google Shape;408;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4" name="Google Shape;414;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7" name="Google Shape;297;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0" name="Google Shape;420;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4" name="Google Shape;30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0" name="Google Shape;310;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7" name="Google Shape;317;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0" name="Google Shape;330;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6" name="Google Shape;336;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2" name="Google Shape;34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8" name="Google Shape;34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1" name="Shape 71"/>
        <p:cNvGrpSpPr/>
        <p:nvPr/>
      </p:nvGrpSpPr>
      <p:grpSpPr>
        <a:xfrm>
          <a:off x="0" y="0"/>
          <a:ext cx="0" cy="0"/>
          <a:chOff x="0" y="0"/>
          <a:chExt cx="0" cy="0"/>
        </a:xfrm>
      </p:grpSpPr>
      <p:sp>
        <p:nvSpPr>
          <p:cNvPr id="72" name="Google Shape;72;p2"/>
          <p:cNvSpPr txBox="1"/>
          <p:nvPr>
            <p:ph type="ctrTitle"/>
          </p:nvPr>
        </p:nvSpPr>
        <p:spPr>
          <a:xfrm>
            <a:off x="1876424" y="1122363"/>
            <a:ext cx="8791575" cy="23876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4800"/>
              <a:buFont typeface="Twentieth Century"/>
              <a:buNone/>
              <a:defRPr sz="4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2"/>
          <p:cNvSpPr txBox="1"/>
          <p:nvPr>
            <p:ph idx="1" type="subTitle"/>
          </p:nvPr>
        </p:nvSpPr>
        <p:spPr>
          <a:xfrm>
            <a:off x="1876424" y="3602038"/>
            <a:ext cx="8791575" cy="1655762"/>
          </a:xfrm>
          <a:prstGeom prst="rect">
            <a:avLst/>
          </a:prstGeom>
          <a:noFill/>
          <a:ln>
            <a:noFill/>
          </a:ln>
        </p:spPr>
        <p:txBody>
          <a:bodyPr anchorCtr="0" anchor="t" bIns="45700" lIns="91425" spcFirstLastPara="1" rIns="91425" wrap="square" tIns="45700">
            <a:normAutofit/>
          </a:bodyPr>
          <a:lstStyle>
            <a:lvl1pPr lvl="0" algn="l">
              <a:lnSpc>
                <a:spcPct val="120000"/>
              </a:lnSpc>
              <a:spcBef>
                <a:spcPts val="1000"/>
              </a:spcBef>
              <a:spcAft>
                <a:spcPts val="0"/>
              </a:spcAft>
              <a:buClr>
                <a:schemeClr val="lt2"/>
              </a:buClr>
              <a:buSzPts val="2500"/>
              <a:buNone/>
              <a:defRPr sz="2000" cap="none">
                <a:solidFill>
                  <a:schemeClr val="lt2"/>
                </a:solidFill>
              </a:defRPr>
            </a:lvl1pPr>
            <a:lvl2pPr lvl="1" algn="ctr">
              <a:lnSpc>
                <a:spcPct val="120000"/>
              </a:lnSpc>
              <a:spcBef>
                <a:spcPts val="500"/>
              </a:spcBef>
              <a:spcAft>
                <a:spcPts val="0"/>
              </a:spcAft>
              <a:buClr>
                <a:schemeClr val="lt1"/>
              </a:buClr>
              <a:buSzPts val="2500"/>
              <a:buNone/>
              <a:defRPr sz="2000"/>
            </a:lvl2pPr>
            <a:lvl3pPr lvl="2" algn="ctr">
              <a:lnSpc>
                <a:spcPct val="120000"/>
              </a:lnSpc>
              <a:spcBef>
                <a:spcPts val="500"/>
              </a:spcBef>
              <a:spcAft>
                <a:spcPts val="0"/>
              </a:spcAft>
              <a:buClr>
                <a:schemeClr val="lt1"/>
              </a:buClr>
              <a:buSzPts val="2250"/>
              <a:buNone/>
              <a:defRPr sz="1800"/>
            </a:lvl3pPr>
            <a:lvl4pPr lvl="3" algn="ctr">
              <a:lnSpc>
                <a:spcPct val="120000"/>
              </a:lnSpc>
              <a:spcBef>
                <a:spcPts val="500"/>
              </a:spcBef>
              <a:spcAft>
                <a:spcPts val="0"/>
              </a:spcAft>
              <a:buClr>
                <a:schemeClr val="lt1"/>
              </a:buClr>
              <a:buSzPts val="2000"/>
              <a:buNone/>
              <a:defRPr sz="1600"/>
            </a:lvl4pPr>
            <a:lvl5pPr lvl="4" algn="ctr">
              <a:lnSpc>
                <a:spcPct val="120000"/>
              </a:lnSpc>
              <a:spcBef>
                <a:spcPts val="500"/>
              </a:spcBef>
              <a:spcAft>
                <a:spcPts val="0"/>
              </a:spcAft>
              <a:buClr>
                <a:schemeClr val="lt1"/>
              </a:buClr>
              <a:buSzPts val="2000"/>
              <a:buNone/>
              <a:defRPr sz="1600"/>
            </a:lvl5pPr>
            <a:lvl6pPr lvl="5" algn="ctr">
              <a:lnSpc>
                <a:spcPct val="120000"/>
              </a:lnSpc>
              <a:spcBef>
                <a:spcPts val="500"/>
              </a:spcBef>
              <a:spcAft>
                <a:spcPts val="0"/>
              </a:spcAft>
              <a:buClr>
                <a:schemeClr val="lt1"/>
              </a:buClr>
              <a:buSzPts val="2000"/>
              <a:buNone/>
              <a:defRPr sz="1600"/>
            </a:lvl6pPr>
            <a:lvl7pPr lvl="6" algn="ctr">
              <a:lnSpc>
                <a:spcPct val="120000"/>
              </a:lnSpc>
              <a:spcBef>
                <a:spcPts val="500"/>
              </a:spcBef>
              <a:spcAft>
                <a:spcPts val="0"/>
              </a:spcAft>
              <a:buClr>
                <a:schemeClr val="lt1"/>
              </a:buClr>
              <a:buSzPts val="2000"/>
              <a:buNone/>
              <a:defRPr sz="1600"/>
            </a:lvl7pPr>
            <a:lvl8pPr lvl="7" algn="ctr">
              <a:lnSpc>
                <a:spcPct val="120000"/>
              </a:lnSpc>
              <a:spcBef>
                <a:spcPts val="500"/>
              </a:spcBef>
              <a:spcAft>
                <a:spcPts val="0"/>
              </a:spcAft>
              <a:buClr>
                <a:schemeClr val="lt1"/>
              </a:buClr>
              <a:buSzPts val="2000"/>
              <a:buNone/>
              <a:defRPr sz="1600"/>
            </a:lvl8pPr>
            <a:lvl9pPr lvl="8" algn="ctr">
              <a:lnSpc>
                <a:spcPct val="120000"/>
              </a:lnSpc>
              <a:spcBef>
                <a:spcPts val="500"/>
              </a:spcBef>
              <a:spcAft>
                <a:spcPts val="0"/>
              </a:spcAft>
              <a:buClr>
                <a:schemeClr val="lt1"/>
              </a:buClr>
              <a:buSzPts val="2000"/>
              <a:buNone/>
              <a:defRPr sz="1600"/>
            </a:lvl9pPr>
          </a:lstStyle>
          <a:p/>
        </p:txBody>
      </p:sp>
      <p:sp>
        <p:nvSpPr>
          <p:cNvPr id="74" name="Google Shape;74;p2"/>
          <p:cNvSpPr txBox="1"/>
          <p:nvPr>
            <p:ph idx="10" type="dt"/>
          </p:nvPr>
        </p:nvSpPr>
        <p:spPr>
          <a:xfrm>
            <a:off x="7077075" y="541020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2"/>
          <p:cNvSpPr txBox="1"/>
          <p:nvPr>
            <p:ph idx="11" type="ftr"/>
          </p:nvPr>
        </p:nvSpPr>
        <p:spPr>
          <a:xfrm>
            <a:off x="1876425" y="5410200"/>
            <a:ext cx="51244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
          <p:cNvSpPr txBox="1"/>
          <p:nvPr>
            <p:ph idx="12" type="sldNum"/>
          </p:nvPr>
        </p:nvSpPr>
        <p:spPr>
          <a:xfrm>
            <a:off x="9896475" y="5410200"/>
            <a:ext cx="77152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1pPr>
            <a:lvl2pPr indent="0" lvl="1"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2pPr>
            <a:lvl3pPr indent="0" lvl="2"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3pPr>
            <a:lvl4pPr indent="0" lvl="3"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4pPr>
            <a:lvl5pPr indent="0" lvl="4"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5pPr>
            <a:lvl6pPr indent="0" lvl="5"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6pPr>
            <a:lvl7pPr indent="0" lvl="6"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7pPr>
            <a:lvl8pPr indent="0" lvl="7"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8pPr>
            <a:lvl9pPr indent="0" lvl="8"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me Card">
  <p:cSld name="Name Card">
    <p:spTree>
      <p:nvGrpSpPr>
        <p:cNvPr id="188" name="Shape 188"/>
        <p:cNvGrpSpPr/>
        <p:nvPr/>
      </p:nvGrpSpPr>
      <p:grpSpPr>
        <a:xfrm>
          <a:off x="0" y="0"/>
          <a:ext cx="0" cy="0"/>
          <a:chOff x="0" y="0"/>
          <a:chExt cx="0" cy="0"/>
        </a:xfrm>
      </p:grpSpPr>
      <p:sp>
        <p:nvSpPr>
          <p:cNvPr id="189" name="Google Shape;189;p12"/>
          <p:cNvSpPr txBox="1"/>
          <p:nvPr>
            <p:ph type="title"/>
          </p:nvPr>
        </p:nvSpPr>
        <p:spPr>
          <a:xfrm>
            <a:off x="1141410" y="2134041"/>
            <a:ext cx="9906001" cy="2511835"/>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3600"/>
              <a:buFont typeface="Twentieth Century"/>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0" name="Google Shape;190;p12"/>
          <p:cNvSpPr txBox="1"/>
          <p:nvPr>
            <p:ph idx="1" type="body"/>
          </p:nvPr>
        </p:nvSpPr>
        <p:spPr>
          <a:xfrm>
            <a:off x="1141364" y="4657655"/>
            <a:ext cx="9904505" cy="1140644"/>
          </a:xfrm>
          <a:prstGeom prst="rect">
            <a:avLst/>
          </a:prstGeom>
          <a:noFill/>
          <a:ln>
            <a:noFill/>
          </a:ln>
        </p:spPr>
        <p:txBody>
          <a:bodyPr anchorCtr="0" anchor="t" bIns="45700" lIns="91425" spcFirstLastPara="1" rIns="91425" wrap="square" tIns="45700">
            <a:normAutofit/>
          </a:bodyPr>
          <a:lstStyle>
            <a:lvl1pPr indent="-228600" lvl="0" marL="457200" algn="l">
              <a:lnSpc>
                <a:spcPct val="120000"/>
              </a:lnSpc>
              <a:spcBef>
                <a:spcPts val="1000"/>
              </a:spcBef>
              <a:spcAft>
                <a:spcPts val="0"/>
              </a:spcAft>
              <a:buClr>
                <a:schemeClr val="lt1"/>
              </a:buClr>
              <a:buSzPts val="2250"/>
              <a:buNone/>
              <a:defRPr sz="1800"/>
            </a:lvl1pPr>
            <a:lvl2pPr indent="-228600" lvl="1" marL="914400" algn="l">
              <a:lnSpc>
                <a:spcPct val="120000"/>
              </a:lnSpc>
              <a:spcBef>
                <a:spcPts val="500"/>
              </a:spcBef>
              <a:spcAft>
                <a:spcPts val="0"/>
              </a:spcAft>
              <a:buClr>
                <a:schemeClr val="lt1"/>
              </a:buClr>
              <a:buSzPts val="1750"/>
              <a:buNone/>
              <a:defRPr sz="1400"/>
            </a:lvl2pPr>
            <a:lvl3pPr indent="-228600" lvl="2" marL="1371600" algn="l">
              <a:lnSpc>
                <a:spcPct val="120000"/>
              </a:lnSpc>
              <a:spcBef>
                <a:spcPts val="500"/>
              </a:spcBef>
              <a:spcAft>
                <a:spcPts val="0"/>
              </a:spcAft>
              <a:buClr>
                <a:schemeClr val="lt1"/>
              </a:buClr>
              <a:buSzPts val="1500"/>
              <a:buNone/>
              <a:defRPr sz="1200"/>
            </a:lvl3pPr>
            <a:lvl4pPr indent="-228600" lvl="3" marL="1828800" algn="l">
              <a:lnSpc>
                <a:spcPct val="120000"/>
              </a:lnSpc>
              <a:spcBef>
                <a:spcPts val="500"/>
              </a:spcBef>
              <a:spcAft>
                <a:spcPts val="0"/>
              </a:spcAft>
              <a:buClr>
                <a:schemeClr val="lt1"/>
              </a:buClr>
              <a:buSzPts val="1250"/>
              <a:buNone/>
              <a:defRPr sz="1000"/>
            </a:lvl4pPr>
            <a:lvl5pPr indent="-228600" lvl="4" marL="2286000" algn="l">
              <a:lnSpc>
                <a:spcPct val="120000"/>
              </a:lnSpc>
              <a:spcBef>
                <a:spcPts val="500"/>
              </a:spcBef>
              <a:spcAft>
                <a:spcPts val="0"/>
              </a:spcAft>
              <a:buClr>
                <a:schemeClr val="lt1"/>
              </a:buClr>
              <a:buSzPts val="1250"/>
              <a:buNone/>
              <a:defRPr sz="1000"/>
            </a:lvl5pPr>
            <a:lvl6pPr indent="-228600" lvl="5" marL="2743200" algn="l">
              <a:lnSpc>
                <a:spcPct val="120000"/>
              </a:lnSpc>
              <a:spcBef>
                <a:spcPts val="500"/>
              </a:spcBef>
              <a:spcAft>
                <a:spcPts val="0"/>
              </a:spcAft>
              <a:buClr>
                <a:schemeClr val="lt1"/>
              </a:buClr>
              <a:buSzPts val="1250"/>
              <a:buNone/>
              <a:defRPr sz="1000"/>
            </a:lvl6pPr>
            <a:lvl7pPr indent="-228600" lvl="6" marL="3200400" algn="l">
              <a:lnSpc>
                <a:spcPct val="120000"/>
              </a:lnSpc>
              <a:spcBef>
                <a:spcPts val="500"/>
              </a:spcBef>
              <a:spcAft>
                <a:spcPts val="0"/>
              </a:spcAft>
              <a:buClr>
                <a:schemeClr val="lt1"/>
              </a:buClr>
              <a:buSzPts val="1250"/>
              <a:buNone/>
              <a:defRPr sz="1000"/>
            </a:lvl7pPr>
            <a:lvl8pPr indent="-228600" lvl="7" marL="3657600" algn="l">
              <a:lnSpc>
                <a:spcPct val="120000"/>
              </a:lnSpc>
              <a:spcBef>
                <a:spcPts val="500"/>
              </a:spcBef>
              <a:spcAft>
                <a:spcPts val="0"/>
              </a:spcAft>
              <a:buClr>
                <a:schemeClr val="lt1"/>
              </a:buClr>
              <a:buSzPts val="1250"/>
              <a:buNone/>
              <a:defRPr sz="1000"/>
            </a:lvl8pPr>
            <a:lvl9pPr indent="-228600" lvl="8" marL="4114800" algn="l">
              <a:lnSpc>
                <a:spcPct val="120000"/>
              </a:lnSpc>
              <a:spcBef>
                <a:spcPts val="500"/>
              </a:spcBef>
              <a:spcAft>
                <a:spcPts val="0"/>
              </a:spcAft>
              <a:buClr>
                <a:schemeClr val="lt1"/>
              </a:buClr>
              <a:buSzPts val="1250"/>
              <a:buNone/>
              <a:defRPr sz="1000"/>
            </a:lvl9pPr>
          </a:lstStyle>
          <a:p/>
        </p:txBody>
      </p:sp>
      <p:sp>
        <p:nvSpPr>
          <p:cNvPr id="191" name="Google Shape;191;p12"/>
          <p:cNvSpPr txBox="1"/>
          <p:nvPr>
            <p:ph idx="10" type="dt"/>
          </p:nvPr>
        </p:nvSpPr>
        <p:spPr>
          <a:xfrm>
            <a:off x="7456487" y="5883275"/>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2" name="Google Shape;192;p12"/>
          <p:cNvSpPr txBox="1"/>
          <p:nvPr>
            <p:ph idx="11" type="ftr"/>
          </p:nvPr>
        </p:nvSpPr>
        <p:spPr>
          <a:xfrm>
            <a:off x="1141412" y="5883275"/>
            <a:ext cx="6238875"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3" name="Google Shape;193;p12"/>
          <p:cNvSpPr txBox="1"/>
          <p:nvPr>
            <p:ph idx="12" type="sldNum"/>
          </p:nvPr>
        </p:nvSpPr>
        <p:spPr>
          <a:xfrm>
            <a:off x="10275887" y="5883275"/>
            <a:ext cx="77152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1pPr>
            <a:lvl2pPr indent="0" lvl="1"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2pPr>
            <a:lvl3pPr indent="0" lvl="2"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3pPr>
            <a:lvl4pPr indent="0" lvl="3"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4pPr>
            <a:lvl5pPr indent="0" lvl="4"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5pPr>
            <a:lvl6pPr indent="0" lvl="5"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6pPr>
            <a:lvl7pPr indent="0" lvl="6"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7pPr>
            <a:lvl8pPr indent="0" lvl="7"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8pPr>
            <a:lvl9pPr indent="0" lvl="8"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aption">
  <p:cSld name="Title and Caption">
    <p:spTree>
      <p:nvGrpSpPr>
        <p:cNvPr id="194" name="Shape 194"/>
        <p:cNvGrpSpPr/>
        <p:nvPr/>
      </p:nvGrpSpPr>
      <p:grpSpPr>
        <a:xfrm>
          <a:off x="0" y="0"/>
          <a:ext cx="0" cy="0"/>
          <a:chOff x="0" y="0"/>
          <a:chExt cx="0" cy="0"/>
        </a:xfrm>
      </p:grpSpPr>
      <p:sp>
        <p:nvSpPr>
          <p:cNvPr id="195" name="Google Shape;195;p13"/>
          <p:cNvSpPr txBox="1"/>
          <p:nvPr>
            <p:ph type="title"/>
          </p:nvPr>
        </p:nvSpPr>
        <p:spPr>
          <a:xfrm>
            <a:off x="1141456" y="609600"/>
            <a:ext cx="9905955" cy="34290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3600"/>
              <a:buFont typeface="Twentieth Century"/>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6" name="Google Shape;196;p13"/>
          <p:cNvSpPr txBox="1"/>
          <p:nvPr>
            <p:ph idx="1" type="body"/>
          </p:nvPr>
        </p:nvSpPr>
        <p:spPr>
          <a:xfrm>
            <a:off x="1141410" y="4419599"/>
            <a:ext cx="9904459" cy="1371599"/>
          </a:xfrm>
          <a:prstGeom prst="rect">
            <a:avLst/>
          </a:prstGeom>
          <a:noFill/>
          <a:ln>
            <a:noFill/>
          </a:ln>
        </p:spPr>
        <p:txBody>
          <a:bodyPr anchorCtr="0" anchor="ctr" bIns="45700" lIns="91425" spcFirstLastPara="1" rIns="91425" wrap="square" tIns="45700">
            <a:normAutofit/>
          </a:bodyPr>
          <a:lstStyle>
            <a:lvl1pPr indent="-228600" lvl="0" marL="457200" algn="l">
              <a:lnSpc>
                <a:spcPct val="120000"/>
              </a:lnSpc>
              <a:spcBef>
                <a:spcPts val="1000"/>
              </a:spcBef>
              <a:spcAft>
                <a:spcPts val="0"/>
              </a:spcAft>
              <a:buClr>
                <a:schemeClr val="lt1"/>
              </a:buClr>
              <a:buSzPts val="2250"/>
              <a:buNone/>
              <a:defRPr sz="1800"/>
            </a:lvl1pPr>
            <a:lvl2pPr indent="-228600" lvl="1" marL="914400" algn="l">
              <a:lnSpc>
                <a:spcPct val="120000"/>
              </a:lnSpc>
              <a:spcBef>
                <a:spcPts val="500"/>
              </a:spcBef>
              <a:spcAft>
                <a:spcPts val="0"/>
              </a:spcAft>
              <a:buClr>
                <a:schemeClr val="lt1"/>
              </a:buClr>
              <a:buSzPts val="1750"/>
              <a:buNone/>
              <a:defRPr sz="1400"/>
            </a:lvl2pPr>
            <a:lvl3pPr indent="-228600" lvl="2" marL="1371600" algn="l">
              <a:lnSpc>
                <a:spcPct val="120000"/>
              </a:lnSpc>
              <a:spcBef>
                <a:spcPts val="500"/>
              </a:spcBef>
              <a:spcAft>
                <a:spcPts val="0"/>
              </a:spcAft>
              <a:buClr>
                <a:schemeClr val="lt1"/>
              </a:buClr>
              <a:buSzPts val="1500"/>
              <a:buNone/>
              <a:defRPr sz="1200"/>
            </a:lvl3pPr>
            <a:lvl4pPr indent="-228600" lvl="3" marL="1828800" algn="l">
              <a:lnSpc>
                <a:spcPct val="120000"/>
              </a:lnSpc>
              <a:spcBef>
                <a:spcPts val="500"/>
              </a:spcBef>
              <a:spcAft>
                <a:spcPts val="0"/>
              </a:spcAft>
              <a:buClr>
                <a:schemeClr val="lt1"/>
              </a:buClr>
              <a:buSzPts val="1250"/>
              <a:buNone/>
              <a:defRPr sz="1000"/>
            </a:lvl4pPr>
            <a:lvl5pPr indent="-228600" lvl="4" marL="2286000" algn="l">
              <a:lnSpc>
                <a:spcPct val="120000"/>
              </a:lnSpc>
              <a:spcBef>
                <a:spcPts val="500"/>
              </a:spcBef>
              <a:spcAft>
                <a:spcPts val="0"/>
              </a:spcAft>
              <a:buClr>
                <a:schemeClr val="lt1"/>
              </a:buClr>
              <a:buSzPts val="1250"/>
              <a:buNone/>
              <a:defRPr sz="1000"/>
            </a:lvl5pPr>
            <a:lvl6pPr indent="-228600" lvl="5" marL="2743200" algn="l">
              <a:lnSpc>
                <a:spcPct val="120000"/>
              </a:lnSpc>
              <a:spcBef>
                <a:spcPts val="500"/>
              </a:spcBef>
              <a:spcAft>
                <a:spcPts val="0"/>
              </a:spcAft>
              <a:buClr>
                <a:schemeClr val="lt1"/>
              </a:buClr>
              <a:buSzPts val="1250"/>
              <a:buNone/>
              <a:defRPr sz="1000"/>
            </a:lvl6pPr>
            <a:lvl7pPr indent="-228600" lvl="6" marL="3200400" algn="l">
              <a:lnSpc>
                <a:spcPct val="120000"/>
              </a:lnSpc>
              <a:spcBef>
                <a:spcPts val="500"/>
              </a:spcBef>
              <a:spcAft>
                <a:spcPts val="0"/>
              </a:spcAft>
              <a:buClr>
                <a:schemeClr val="lt1"/>
              </a:buClr>
              <a:buSzPts val="1250"/>
              <a:buNone/>
              <a:defRPr sz="1000"/>
            </a:lvl7pPr>
            <a:lvl8pPr indent="-228600" lvl="7" marL="3657600" algn="l">
              <a:lnSpc>
                <a:spcPct val="120000"/>
              </a:lnSpc>
              <a:spcBef>
                <a:spcPts val="500"/>
              </a:spcBef>
              <a:spcAft>
                <a:spcPts val="0"/>
              </a:spcAft>
              <a:buClr>
                <a:schemeClr val="lt1"/>
              </a:buClr>
              <a:buSzPts val="1250"/>
              <a:buNone/>
              <a:defRPr sz="1000"/>
            </a:lvl8pPr>
            <a:lvl9pPr indent="-228600" lvl="8" marL="4114800" algn="l">
              <a:lnSpc>
                <a:spcPct val="120000"/>
              </a:lnSpc>
              <a:spcBef>
                <a:spcPts val="500"/>
              </a:spcBef>
              <a:spcAft>
                <a:spcPts val="0"/>
              </a:spcAft>
              <a:buClr>
                <a:schemeClr val="lt1"/>
              </a:buClr>
              <a:buSzPts val="1250"/>
              <a:buNone/>
              <a:defRPr sz="1000"/>
            </a:lvl9pPr>
          </a:lstStyle>
          <a:p/>
        </p:txBody>
      </p:sp>
      <p:sp>
        <p:nvSpPr>
          <p:cNvPr id="197" name="Google Shape;197;p13"/>
          <p:cNvSpPr txBox="1"/>
          <p:nvPr>
            <p:ph idx="10" type="dt"/>
          </p:nvPr>
        </p:nvSpPr>
        <p:spPr>
          <a:xfrm>
            <a:off x="7456487" y="5883275"/>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8" name="Google Shape;198;p13"/>
          <p:cNvSpPr txBox="1"/>
          <p:nvPr>
            <p:ph idx="11" type="ftr"/>
          </p:nvPr>
        </p:nvSpPr>
        <p:spPr>
          <a:xfrm>
            <a:off x="1141412" y="5883275"/>
            <a:ext cx="6238875"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9" name="Google Shape;199;p13"/>
          <p:cNvSpPr txBox="1"/>
          <p:nvPr>
            <p:ph idx="12" type="sldNum"/>
          </p:nvPr>
        </p:nvSpPr>
        <p:spPr>
          <a:xfrm>
            <a:off x="10275887" y="5883275"/>
            <a:ext cx="77152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1pPr>
            <a:lvl2pPr indent="0" lvl="1"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2pPr>
            <a:lvl3pPr indent="0" lvl="2"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3pPr>
            <a:lvl4pPr indent="0" lvl="3"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4pPr>
            <a:lvl5pPr indent="0" lvl="4"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5pPr>
            <a:lvl6pPr indent="0" lvl="5"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6pPr>
            <a:lvl7pPr indent="0" lvl="6"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7pPr>
            <a:lvl8pPr indent="0" lvl="7"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8pPr>
            <a:lvl9pPr indent="0" lvl="8"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anoramic Picture with Caption">
  <p:cSld name="Panoramic Picture with Caption">
    <p:spTree>
      <p:nvGrpSpPr>
        <p:cNvPr id="200" name="Shape 200"/>
        <p:cNvGrpSpPr/>
        <p:nvPr/>
      </p:nvGrpSpPr>
      <p:grpSpPr>
        <a:xfrm>
          <a:off x="0" y="0"/>
          <a:ext cx="0" cy="0"/>
          <a:chOff x="0" y="0"/>
          <a:chExt cx="0" cy="0"/>
        </a:xfrm>
      </p:grpSpPr>
      <p:sp>
        <p:nvSpPr>
          <p:cNvPr id="201" name="Google Shape;201;p14"/>
          <p:cNvSpPr txBox="1"/>
          <p:nvPr>
            <p:ph type="title"/>
          </p:nvPr>
        </p:nvSpPr>
        <p:spPr>
          <a:xfrm>
            <a:off x="1141410" y="4304664"/>
            <a:ext cx="9912355" cy="819355"/>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3200"/>
              <a:buFont typeface="Twentieth Centur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2" name="Google Shape;202;p14"/>
          <p:cNvSpPr/>
          <p:nvPr>
            <p:ph idx="2" type="pic"/>
          </p:nvPr>
        </p:nvSpPr>
        <p:spPr>
          <a:xfrm>
            <a:off x="1141411" y="606426"/>
            <a:ext cx="9912354" cy="3299778"/>
          </a:xfrm>
          <a:prstGeom prst="round2DiagRect">
            <a:avLst>
              <a:gd fmla="val 4860" name="adj1"/>
              <a:gd fmla="val 0" name="adj2"/>
            </a:avLst>
          </a:prstGeom>
          <a:noFill/>
          <a:ln cap="sq" cmpd="sng" w="19050">
            <a:solidFill>
              <a:srgbClr val="B3FFFF">
                <a:alpha val="60000"/>
              </a:srgbClr>
            </a:solidFill>
            <a:prstDash val="solid"/>
            <a:miter lim="800000"/>
            <a:headEnd len="sm" w="sm" type="none"/>
            <a:tailEnd len="sm" w="sm" type="none"/>
          </a:ln>
          <a:effectLst>
            <a:outerShdw blurRad="88900" rotWithShape="0" algn="t" dir="5400000" dist="38100">
              <a:srgbClr val="000000">
                <a:alpha val="40000"/>
              </a:srgbClr>
            </a:outerShdw>
          </a:effectLst>
        </p:spPr>
        <p:txBody>
          <a:bodyPr anchorCtr="0" anchor="t" bIns="45700" lIns="91425" spcFirstLastPara="1" rIns="91425" wrap="square" tIns="45700">
            <a:noAutofit/>
          </a:bodyPr>
          <a:lstStyle>
            <a:lvl1pPr lvl="0" marR="0" rtl="0" algn="l">
              <a:lnSpc>
                <a:spcPct val="120000"/>
              </a:lnSpc>
              <a:spcBef>
                <a:spcPts val="1000"/>
              </a:spcBef>
              <a:spcAft>
                <a:spcPts val="0"/>
              </a:spcAft>
              <a:buClr>
                <a:schemeClr val="lt1"/>
              </a:buClr>
              <a:buSzPts val="4000"/>
              <a:buFont typeface="Arial"/>
              <a:buNone/>
              <a:defRPr b="0" i="0" sz="3200" u="none" cap="none" strike="noStrike">
                <a:solidFill>
                  <a:schemeClr val="lt1"/>
                </a:solidFill>
                <a:latin typeface="Twentieth Century"/>
                <a:ea typeface="Twentieth Century"/>
                <a:cs typeface="Twentieth Century"/>
                <a:sym typeface="Twentieth Century"/>
              </a:defRPr>
            </a:lvl1pPr>
            <a:lvl2pPr lvl="1" marR="0" rtl="0" algn="l">
              <a:lnSpc>
                <a:spcPct val="120000"/>
              </a:lnSpc>
              <a:spcBef>
                <a:spcPts val="500"/>
              </a:spcBef>
              <a:spcAft>
                <a:spcPts val="0"/>
              </a:spcAft>
              <a:buClr>
                <a:schemeClr val="lt1"/>
              </a:buClr>
              <a:buSzPts val="2500"/>
              <a:buFont typeface="Arial"/>
              <a:buChar char="•"/>
              <a:defRPr b="0" i="0" sz="2000" u="none" cap="none" strike="noStrike">
                <a:solidFill>
                  <a:schemeClr val="lt1"/>
                </a:solidFill>
                <a:latin typeface="Twentieth Century"/>
                <a:ea typeface="Twentieth Century"/>
                <a:cs typeface="Twentieth Century"/>
                <a:sym typeface="Twentieth Century"/>
              </a:defRPr>
            </a:lvl2pPr>
            <a:lvl3pPr lvl="2" marR="0" rtl="0" algn="l">
              <a:lnSpc>
                <a:spcPct val="120000"/>
              </a:lnSpc>
              <a:spcBef>
                <a:spcPts val="500"/>
              </a:spcBef>
              <a:spcAft>
                <a:spcPts val="0"/>
              </a:spcAft>
              <a:buClr>
                <a:schemeClr val="lt1"/>
              </a:buClr>
              <a:buSzPts val="2250"/>
              <a:buFont typeface="Arial"/>
              <a:buChar char="•"/>
              <a:defRPr b="0" i="0" sz="1800" u="none" cap="none" strike="noStrike">
                <a:solidFill>
                  <a:schemeClr val="lt1"/>
                </a:solidFill>
                <a:latin typeface="Twentieth Century"/>
                <a:ea typeface="Twentieth Century"/>
                <a:cs typeface="Twentieth Century"/>
                <a:sym typeface="Twentieth Century"/>
              </a:defRPr>
            </a:lvl3pPr>
            <a:lvl4pPr lvl="3" marR="0" rtl="0" algn="l">
              <a:lnSpc>
                <a:spcPct val="120000"/>
              </a:lnSpc>
              <a:spcBef>
                <a:spcPts val="500"/>
              </a:spcBef>
              <a:spcAft>
                <a:spcPts val="0"/>
              </a:spcAft>
              <a:buClr>
                <a:schemeClr val="lt1"/>
              </a:buClr>
              <a:buSzPts val="2000"/>
              <a:buFont typeface="Arial"/>
              <a:buChar char="•"/>
              <a:defRPr b="0" i="0" sz="1600" u="none" cap="none" strike="noStrike">
                <a:solidFill>
                  <a:schemeClr val="lt1"/>
                </a:solidFill>
                <a:latin typeface="Twentieth Century"/>
                <a:ea typeface="Twentieth Century"/>
                <a:cs typeface="Twentieth Century"/>
                <a:sym typeface="Twentieth Century"/>
              </a:defRPr>
            </a:lvl4pPr>
            <a:lvl5pPr lvl="4" marR="0" rtl="0" algn="l">
              <a:lnSpc>
                <a:spcPct val="120000"/>
              </a:lnSpc>
              <a:spcBef>
                <a:spcPts val="500"/>
              </a:spcBef>
              <a:spcAft>
                <a:spcPts val="0"/>
              </a:spcAft>
              <a:buClr>
                <a:schemeClr val="lt1"/>
              </a:buClr>
              <a:buSzPts val="2000"/>
              <a:buFont typeface="Arial"/>
              <a:buChar char="•"/>
              <a:defRPr b="0" i="0" sz="1600" u="none" cap="none" strike="noStrike">
                <a:solidFill>
                  <a:schemeClr val="lt1"/>
                </a:solidFill>
                <a:latin typeface="Twentieth Century"/>
                <a:ea typeface="Twentieth Century"/>
                <a:cs typeface="Twentieth Century"/>
                <a:sym typeface="Twentieth Century"/>
              </a:defRPr>
            </a:lvl5pPr>
            <a:lvl6pPr lvl="5" marR="0" rtl="0" algn="l">
              <a:lnSpc>
                <a:spcPct val="120000"/>
              </a:lnSpc>
              <a:spcBef>
                <a:spcPts val="500"/>
              </a:spcBef>
              <a:spcAft>
                <a:spcPts val="0"/>
              </a:spcAft>
              <a:buClr>
                <a:schemeClr val="lt1"/>
              </a:buClr>
              <a:buSzPts val="1750"/>
              <a:buFont typeface="Arial"/>
              <a:buChar char="•"/>
              <a:defRPr b="0" i="0" sz="1400" u="none" cap="none" strike="noStrike">
                <a:solidFill>
                  <a:schemeClr val="lt1"/>
                </a:solidFill>
                <a:latin typeface="Twentieth Century"/>
                <a:ea typeface="Twentieth Century"/>
                <a:cs typeface="Twentieth Century"/>
                <a:sym typeface="Twentieth Century"/>
              </a:defRPr>
            </a:lvl6pPr>
            <a:lvl7pPr lvl="6" marR="0" rtl="0" algn="l">
              <a:lnSpc>
                <a:spcPct val="120000"/>
              </a:lnSpc>
              <a:spcBef>
                <a:spcPts val="500"/>
              </a:spcBef>
              <a:spcAft>
                <a:spcPts val="0"/>
              </a:spcAft>
              <a:buClr>
                <a:schemeClr val="lt1"/>
              </a:buClr>
              <a:buSzPts val="1750"/>
              <a:buFont typeface="Arial"/>
              <a:buChar char="•"/>
              <a:defRPr b="0" i="0" sz="1400" u="none" cap="none" strike="noStrike">
                <a:solidFill>
                  <a:schemeClr val="lt1"/>
                </a:solidFill>
                <a:latin typeface="Twentieth Century"/>
                <a:ea typeface="Twentieth Century"/>
                <a:cs typeface="Twentieth Century"/>
                <a:sym typeface="Twentieth Century"/>
              </a:defRPr>
            </a:lvl7pPr>
            <a:lvl8pPr lvl="7" marR="0" rtl="0" algn="l">
              <a:lnSpc>
                <a:spcPct val="120000"/>
              </a:lnSpc>
              <a:spcBef>
                <a:spcPts val="500"/>
              </a:spcBef>
              <a:spcAft>
                <a:spcPts val="0"/>
              </a:spcAft>
              <a:buClr>
                <a:schemeClr val="lt1"/>
              </a:buClr>
              <a:buSzPts val="1750"/>
              <a:buFont typeface="Arial"/>
              <a:buChar char="•"/>
              <a:defRPr b="0" i="0" sz="1400" u="none" cap="none" strike="noStrike">
                <a:solidFill>
                  <a:schemeClr val="lt1"/>
                </a:solidFill>
                <a:latin typeface="Twentieth Century"/>
                <a:ea typeface="Twentieth Century"/>
                <a:cs typeface="Twentieth Century"/>
                <a:sym typeface="Twentieth Century"/>
              </a:defRPr>
            </a:lvl8pPr>
            <a:lvl9pPr lvl="8" marR="0" rtl="0" algn="l">
              <a:lnSpc>
                <a:spcPct val="120000"/>
              </a:lnSpc>
              <a:spcBef>
                <a:spcPts val="500"/>
              </a:spcBef>
              <a:spcAft>
                <a:spcPts val="0"/>
              </a:spcAft>
              <a:buClr>
                <a:schemeClr val="lt1"/>
              </a:buClr>
              <a:buSzPts val="1750"/>
              <a:buFont typeface="Arial"/>
              <a:buChar char="•"/>
              <a:defRPr b="0" i="0" sz="1400" u="none" cap="none" strike="noStrike">
                <a:solidFill>
                  <a:schemeClr val="lt1"/>
                </a:solidFill>
                <a:latin typeface="Twentieth Century"/>
                <a:ea typeface="Twentieth Century"/>
                <a:cs typeface="Twentieth Century"/>
                <a:sym typeface="Twentieth Century"/>
              </a:defRPr>
            </a:lvl9pPr>
          </a:lstStyle>
          <a:p/>
        </p:txBody>
      </p:sp>
      <p:sp>
        <p:nvSpPr>
          <p:cNvPr id="203" name="Google Shape;203;p14"/>
          <p:cNvSpPr txBox="1"/>
          <p:nvPr>
            <p:ph idx="1" type="body"/>
          </p:nvPr>
        </p:nvSpPr>
        <p:spPr>
          <a:xfrm>
            <a:off x="1141364" y="5124020"/>
            <a:ext cx="9910859" cy="682472"/>
          </a:xfrm>
          <a:prstGeom prst="rect">
            <a:avLst/>
          </a:prstGeom>
          <a:noFill/>
          <a:ln>
            <a:noFill/>
          </a:ln>
        </p:spPr>
        <p:txBody>
          <a:bodyPr anchorCtr="0" anchor="t" bIns="45700" lIns="91425" spcFirstLastPara="1" rIns="91425" wrap="square" tIns="45700">
            <a:normAutofit/>
          </a:bodyPr>
          <a:lstStyle>
            <a:lvl1pPr indent="-228600" lvl="0" marL="457200" algn="l">
              <a:lnSpc>
                <a:spcPct val="120000"/>
              </a:lnSpc>
              <a:spcBef>
                <a:spcPts val="1000"/>
              </a:spcBef>
              <a:spcAft>
                <a:spcPts val="0"/>
              </a:spcAft>
              <a:buClr>
                <a:schemeClr val="lt1"/>
              </a:buClr>
              <a:buSzPts val="2000"/>
              <a:buNone/>
              <a:defRPr sz="1600"/>
            </a:lvl1pPr>
            <a:lvl2pPr indent="-228600" lvl="1" marL="914400" algn="l">
              <a:lnSpc>
                <a:spcPct val="120000"/>
              </a:lnSpc>
              <a:spcBef>
                <a:spcPts val="500"/>
              </a:spcBef>
              <a:spcAft>
                <a:spcPts val="0"/>
              </a:spcAft>
              <a:buClr>
                <a:schemeClr val="lt1"/>
              </a:buClr>
              <a:buSzPts val="1750"/>
              <a:buNone/>
              <a:defRPr sz="1400"/>
            </a:lvl2pPr>
            <a:lvl3pPr indent="-228600" lvl="2" marL="1371600" algn="l">
              <a:lnSpc>
                <a:spcPct val="120000"/>
              </a:lnSpc>
              <a:spcBef>
                <a:spcPts val="500"/>
              </a:spcBef>
              <a:spcAft>
                <a:spcPts val="0"/>
              </a:spcAft>
              <a:buClr>
                <a:schemeClr val="lt1"/>
              </a:buClr>
              <a:buSzPts val="1500"/>
              <a:buNone/>
              <a:defRPr sz="1200"/>
            </a:lvl3pPr>
            <a:lvl4pPr indent="-228600" lvl="3" marL="1828800" algn="l">
              <a:lnSpc>
                <a:spcPct val="120000"/>
              </a:lnSpc>
              <a:spcBef>
                <a:spcPts val="500"/>
              </a:spcBef>
              <a:spcAft>
                <a:spcPts val="0"/>
              </a:spcAft>
              <a:buClr>
                <a:schemeClr val="lt1"/>
              </a:buClr>
              <a:buSzPts val="1250"/>
              <a:buNone/>
              <a:defRPr sz="1000"/>
            </a:lvl4pPr>
            <a:lvl5pPr indent="-228600" lvl="4" marL="2286000" algn="l">
              <a:lnSpc>
                <a:spcPct val="120000"/>
              </a:lnSpc>
              <a:spcBef>
                <a:spcPts val="500"/>
              </a:spcBef>
              <a:spcAft>
                <a:spcPts val="0"/>
              </a:spcAft>
              <a:buClr>
                <a:schemeClr val="lt1"/>
              </a:buClr>
              <a:buSzPts val="1250"/>
              <a:buNone/>
              <a:defRPr sz="1000"/>
            </a:lvl5pPr>
            <a:lvl6pPr indent="-228600" lvl="5" marL="2743200" algn="l">
              <a:lnSpc>
                <a:spcPct val="120000"/>
              </a:lnSpc>
              <a:spcBef>
                <a:spcPts val="500"/>
              </a:spcBef>
              <a:spcAft>
                <a:spcPts val="0"/>
              </a:spcAft>
              <a:buClr>
                <a:schemeClr val="lt1"/>
              </a:buClr>
              <a:buSzPts val="1250"/>
              <a:buNone/>
              <a:defRPr sz="1000"/>
            </a:lvl6pPr>
            <a:lvl7pPr indent="-228600" lvl="6" marL="3200400" algn="l">
              <a:lnSpc>
                <a:spcPct val="120000"/>
              </a:lnSpc>
              <a:spcBef>
                <a:spcPts val="500"/>
              </a:spcBef>
              <a:spcAft>
                <a:spcPts val="0"/>
              </a:spcAft>
              <a:buClr>
                <a:schemeClr val="lt1"/>
              </a:buClr>
              <a:buSzPts val="1250"/>
              <a:buNone/>
              <a:defRPr sz="1000"/>
            </a:lvl7pPr>
            <a:lvl8pPr indent="-228600" lvl="7" marL="3657600" algn="l">
              <a:lnSpc>
                <a:spcPct val="120000"/>
              </a:lnSpc>
              <a:spcBef>
                <a:spcPts val="500"/>
              </a:spcBef>
              <a:spcAft>
                <a:spcPts val="0"/>
              </a:spcAft>
              <a:buClr>
                <a:schemeClr val="lt1"/>
              </a:buClr>
              <a:buSzPts val="1250"/>
              <a:buNone/>
              <a:defRPr sz="1000"/>
            </a:lvl8pPr>
            <a:lvl9pPr indent="-228600" lvl="8" marL="4114800" algn="l">
              <a:lnSpc>
                <a:spcPct val="120000"/>
              </a:lnSpc>
              <a:spcBef>
                <a:spcPts val="500"/>
              </a:spcBef>
              <a:spcAft>
                <a:spcPts val="0"/>
              </a:spcAft>
              <a:buClr>
                <a:schemeClr val="lt1"/>
              </a:buClr>
              <a:buSzPts val="1250"/>
              <a:buNone/>
              <a:defRPr sz="1000"/>
            </a:lvl9pPr>
          </a:lstStyle>
          <a:p/>
        </p:txBody>
      </p:sp>
      <p:sp>
        <p:nvSpPr>
          <p:cNvPr id="204" name="Google Shape;204;p14"/>
          <p:cNvSpPr txBox="1"/>
          <p:nvPr>
            <p:ph idx="10" type="dt"/>
          </p:nvPr>
        </p:nvSpPr>
        <p:spPr>
          <a:xfrm>
            <a:off x="7456487" y="5883275"/>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5" name="Google Shape;205;p14"/>
          <p:cNvSpPr txBox="1"/>
          <p:nvPr>
            <p:ph idx="11" type="ftr"/>
          </p:nvPr>
        </p:nvSpPr>
        <p:spPr>
          <a:xfrm>
            <a:off x="1141412" y="5883275"/>
            <a:ext cx="6238875"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6" name="Google Shape;206;p14"/>
          <p:cNvSpPr txBox="1"/>
          <p:nvPr>
            <p:ph idx="12" type="sldNum"/>
          </p:nvPr>
        </p:nvSpPr>
        <p:spPr>
          <a:xfrm>
            <a:off x="10275887" y="5883275"/>
            <a:ext cx="77152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1pPr>
            <a:lvl2pPr indent="0" lvl="1"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2pPr>
            <a:lvl3pPr indent="0" lvl="2"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3pPr>
            <a:lvl4pPr indent="0" lvl="3"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4pPr>
            <a:lvl5pPr indent="0" lvl="4"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5pPr>
            <a:lvl6pPr indent="0" lvl="5"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6pPr>
            <a:lvl7pPr indent="0" lvl="6"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7pPr>
            <a:lvl8pPr indent="0" lvl="7"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8pPr>
            <a:lvl9pPr indent="0" lvl="8"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07" name="Shape 207"/>
        <p:cNvGrpSpPr/>
        <p:nvPr/>
      </p:nvGrpSpPr>
      <p:grpSpPr>
        <a:xfrm>
          <a:off x="0" y="0"/>
          <a:ext cx="0" cy="0"/>
          <a:chOff x="0" y="0"/>
          <a:chExt cx="0" cy="0"/>
        </a:xfrm>
      </p:grpSpPr>
      <p:sp>
        <p:nvSpPr>
          <p:cNvPr id="208" name="Google Shape;208;p15"/>
          <p:cNvSpPr txBox="1"/>
          <p:nvPr>
            <p:ph type="title"/>
          </p:nvPr>
        </p:nvSpPr>
        <p:spPr>
          <a:xfrm>
            <a:off x="1141413" y="609600"/>
            <a:ext cx="5934508" cy="1639886"/>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3200"/>
              <a:buFont typeface="Twentieth Centur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9" name="Google Shape;209;p15"/>
          <p:cNvSpPr/>
          <p:nvPr>
            <p:ph idx="2" type="pic"/>
          </p:nvPr>
        </p:nvSpPr>
        <p:spPr>
          <a:xfrm>
            <a:off x="7380721" y="609601"/>
            <a:ext cx="3666690" cy="5181599"/>
          </a:xfrm>
          <a:prstGeom prst="round2DiagRect">
            <a:avLst>
              <a:gd fmla="val 5608" name="adj1"/>
              <a:gd fmla="val 0" name="adj2"/>
            </a:avLst>
          </a:prstGeom>
          <a:noFill/>
          <a:ln cap="sq" cmpd="sng" w="19050">
            <a:solidFill>
              <a:srgbClr val="B3FFFF">
                <a:alpha val="60000"/>
              </a:srgbClr>
            </a:solidFill>
            <a:prstDash val="solid"/>
            <a:miter lim="800000"/>
            <a:headEnd len="sm" w="sm" type="none"/>
            <a:tailEnd len="sm" w="sm" type="none"/>
          </a:ln>
          <a:effectLst>
            <a:outerShdw blurRad="88900" rotWithShape="0" algn="t" dir="5400000" dist="38100">
              <a:srgbClr val="000000">
                <a:alpha val="40000"/>
              </a:srgbClr>
            </a:outerShdw>
          </a:effectLst>
        </p:spPr>
        <p:txBody>
          <a:bodyPr anchorCtr="0" anchor="t" bIns="45700" lIns="91425" spcFirstLastPara="1" rIns="91425" wrap="square" tIns="45700">
            <a:noAutofit/>
          </a:bodyPr>
          <a:lstStyle>
            <a:lvl1pPr lvl="0" marR="0" rtl="0" algn="l">
              <a:lnSpc>
                <a:spcPct val="120000"/>
              </a:lnSpc>
              <a:spcBef>
                <a:spcPts val="1000"/>
              </a:spcBef>
              <a:spcAft>
                <a:spcPts val="0"/>
              </a:spcAft>
              <a:buClr>
                <a:schemeClr val="lt1"/>
              </a:buClr>
              <a:buSzPts val="4000"/>
              <a:buFont typeface="Arial"/>
              <a:buNone/>
              <a:defRPr b="0" i="0" sz="3200" u="none" cap="none" strike="noStrike">
                <a:solidFill>
                  <a:schemeClr val="lt1"/>
                </a:solidFill>
                <a:latin typeface="Twentieth Century"/>
                <a:ea typeface="Twentieth Century"/>
                <a:cs typeface="Twentieth Century"/>
                <a:sym typeface="Twentieth Century"/>
              </a:defRPr>
            </a:lvl1pPr>
            <a:lvl2pPr lvl="1" marR="0" rtl="0" algn="l">
              <a:lnSpc>
                <a:spcPct val="120000"/>
              </a:lnSpc>
              <a:spcBef>
                <a:spcPts val="500"/>
              </a:spcBef>
              <a:spcAft>
                <a:spcPts val="0"/>
              </a:spcAft>
              <a:buClr>
                <a:schemeClr val="lt1"/>
              </a:buClr>
              <a:buSzPts val="3500"/>
              <a:buFont typeface="Arial"/>
              <a:buNone/>
              <a:defRPr b="0" i="0" sz="2800" u="none" cap="none" strike="noStrike">
                <a:solidFill>
                  <a:schemeClr val="lt1"/>
                </a:solidFill>
                <a:latin typeface="Twentieth Century"/>
                <a:ea typeface="Twentieth Century"/>
                <a:cs typeface="Twentieth Century"/>
                <a:sym typeface="Twentieth Century"/>
              </a:defRPr>
            </a:lvl2pPr>
            <a:lvl3pPr lvl="2" marR="0" rtl="0" algn="l">
              <a:lnSpc>
                <a:spcPct val="120000"/>
              </a:lnSpc>
              <a:spcBef>
                <a:spcPts val="500"/>
              </a:spcBef>
              <a:spcAft>
                <a:spcPts val="0"/>
              </a:spcAft>
              <a:buClr>
                <a:schemeClr val="lt1"/>
              </a:buClr>
              <a:buSzPts val="3000"/>
              <a:buFont typeface="Arial"/>
              <a:buNone/>
              <a:defRPr b="0" i="0" sz="2400" u="none" cap="none" strike="noStrike">
                <a:solidFill>
                  <a:schemeClr val="lt1"/>
                </a:solidFill>
                <a:latin typeface="Twentieth Century"/>
                <a:ea typeface="Twentieth Century"/>
                <a:cs typeface="Twentieth Century"/>
                <a:sym typeface="Twentieth Century"/>
              </a:defRPr>
            </a:lvl3pPr>
            <a:lvl4pPr lvl="3" marR="0" rtl="0" algn="l">
              <a:lnSpc>
                <a:spcPct val="120000"/>
              </a:lnSpc>
              <a:spcBef>
                <a:spcPts val="500"/>
              </a:spcBef>
              <a:spcAft>
                <a:spcPts val="0"/>
              </a:spcAft>
              <a:buClr>
                <a:schemeClr val="lt1"/>
              </a:buClr>
              <a:buSzPts val="2500"/>
              <a:buFont typeface="Arial"/>
              <a:buNone/>
              <a:defRPr b="0" i="0" sz="2000" u="none" cap="none" strike="noStrike">
                <a:solidFill>
                  <a:schemeClr val="lt1"/>
                </a:solidFill>
                <a:latin typeface="Twentieth Century"/>
                <a:ea typeface="Twentieth Century"/>
                <a:cs typeface="Twentieth Century"/>
                <a:sym typeface="Twentieth Century"/>
              </a:defRPr>
            </a:lvl4pPr>
            <a:lvl5pPr lvl="4" marR="0" rtl="0" algn="l">
              <a:lnSpc>
                <a:spcPct val="120000"/>
              </a:lnSpc>
              <a:spcBef>
                <a:spcPts val="500"/>
              </a:spcBef>
              <a:spcAft>
                <a:spcPts val="0"/>
              </a:spcAft>
              <a:buClr>
                <a:schemeClr val="lt1"/>
              </a:buClr>
              <a:buSzPts val="2500"/>
              <a:buFont typeface="Arial"/>
              <a:buNone/>
              <a:defRPr b="0" i="0" sz="2000" u="none" cap="none" strike="noStrike">
                <a:solidFill>
                  <a:schemeClr val="lt1"/>
                </a:solidFill>
                <a:latin typeface="Twentieth Century"/>
                <a:ea typeface="Twentieth Century"/>
                <a:cs typeface="Twentieth Century"/>
                <a:sym typeface="Twentieth Century"/>
              </a:defRPr>
            </a:lvl5pPr>
            <a:lvl6pPr lvl="5" marR="0" rtl="0" algn="l">
              <a:lnSpc>
                <a:spcPct val="120000"/>
              </a:lnSpc>
              <a:spcBef>
                <a:spcPts val="500"/>
              </a:spcBef>
              <a:spcAft>
                <a:spcPts val="0"/>
              </a:spcAft>
              <a:buClr>
                <a:schemeClr val="lt1"/>
              </a:buClr>
              <a:buSzPts val="2500"/>
              <a:buFont typeface="Arial"/>
              <a:buNone/>
              <a:defRPr b="0" i="0" sz="2000" u="none" cap="none" strike="noStrike">
                <a:solidFill>
                  <a:schemeClr val="lt1"/>
                </a:solidFill>
                <a:latin typeface="Twentieth Century"/>
                <a:ea typeface="Twentieth Century"/>
                <a:cs typeface="Twentieth Century"/>
                <a:sym typeface="Twentieth Century"/>
              </a:defRPr>
            </a:lvl6pPr>
            <a:lvl7pPr lvl="6" marR="0" rtl="0" algn="l">
              <a:lnSpc>
                <a:spcPct val="120000"/>
              </a:lnSpc>
              <a:spcBef>
                <a:spcPts val="500"/>
              </a:spcBef>
              <a:spcAft>
                <a:spcPts val="0"/>
              </a:spcAft>
              <a:buClr>
                <a:schemeClr val="lt1"/>
              </a:buClr>
              <a:buSzPts val="2500"/>
              <a:buFont typeface="Arial"/>
              <a:buNone/>
              <a:defRPr b="0" i="0" sz="2000" u="none" cap="none" strike="noStrike">
                <a:solidFill>
                  <a:schemeClr val="lt1"/>
                </a:solidFill>
                <a:latin typeface="Twentieth Century"/>
                <a:ea typeface="Twentieth Century"/>
                <a:cs typeface="Twentieth Century"/>
                <a:sym typeface="Twentieth Century"/>
              </a:defRPr>
            </a:lvl7pPr>
            <a:lvl8pPr lvl="7" marR="0" rtl="0" algn="l">
              <a:lnSpc>
                <a:spcPct val="120000"/>
              </a:lnSpc>
              <a:spcBef>
                <a:spcPts val="500"/>
              </a:spcBef>
              <a:spcAft>
                <a:spcPts val="0"/>
              </a:spcAft>
              <a:buClr>
                <a:schemeClr val="lt1"/>
              </a:buClr>
              <a:buSzPts val="2500"/>
              <a:buFont typeface="Arial"/>
              <a:buNone/>
              <a:defRPr b="0" i="0" sz="2000" u="none" cap="none" strike="noStrike">
                <a:solidFill>
                  <a:schemeClr val="lt1"/>
                </a:solidFill>
                <a:latin typeface="Twentieth Century"/>
                <a:ea typeface="Twentieth Century"/>
                <a:cs typeface="Twentieth Century"/>
                <a:sym typeface="Twentieth Century"/>
              </a:defRPr>
            </a:lvl8pPr>
            <a:lvl9pPr lvl="8" marR="0" rtl="0" algn="l">
              <a:lnSpc>
                <a:spcPct val="120000"/>
              </a:lnSpc>
              <a:spcBef>
                <a:spcPts val="500"/>
              </a:spcBef>
              <a:spcAft>
                <a:spcPts val="0"/>
              </a:spcAft>
              <a:buClr>
                <a:schemeClr val="lt1"/>
              </a:buClr>
              <a:buSzPts val="2500"/>
              <a:buFont typeface="Arial"/>
              <a:buNone/>
              <a:defRPr b="0" i="0" sz="2000" u="none" cap="none" strike="noStrike">
                <a:solidFill>
                  <a:schemeClr val="lt1"/>
                </a:solidFill>
                <a:latin typeface="Twentieth Century"/>
                <a:ea typeface="Twentieth Century"/>
                <a:cs typeface="Twentieth Century"/>
                <a:sym typeface="Twentieth Century"/>
              </a:defRPr>
            </a:lvl9pPr>
          </a:lstStyle>
          <a:p/>
        </p:txBody>
      </p:sp>
      <p:sp>
        <p:nvSpPr>
          <p:cNvPr id="210" name="Google Shape;210;p15"/>
          <p:cNvSpPr txBox="1"/>
          <p:nvPr>
            <p:ph idx="1" type="body"/>
          </p:nvPr>
        </p:nvSpPr>
        <p:spPr>
          <a:xfrm>
            <a:off x="1141410" y="2249486"/>
            <a:ext cx="5934511" cy="3541714"/>
          </a:xfrm>
          <a:prstGeom prst="rect">
            <a:avLst/>
          </a:prstGeom>
          <a:noFill/>
          <a:ln>
            <a:noFill/>
          </a:ln>
        </p:spPr>
        <p:txBody>
          <a:bodyPr anchorCtr="0" anchor="t" bIns="45700" lIns="91425" spcFirstLastPara="1" rIns="91425" wrap="square" tIns="45700">
            <a:normAutofit/>
          </a:bodyPr>
          <a:lstStyle>
            <a:lvl1pPr indent="-228600" lvl="0" marL="457200" algn="l">
              <a:lnSpc>
                <a:spcPct val="120000"/>
              </a:lnSpc>
              <a:spcBef>
                <a:spcPts val="1000"/>
              </a:spcBef>
              <a:spcAft>
                <a:spcPts val="0"/>
              </a:spcAft>
              <a:buClr>
                <a:schemeClr val="lt1"/>
              </a:buClr>
              <a:buSzPts val="2000"/>
              <a:buNone/>
              <a:defRPr sz="1600"/>
            </a:lvl1pPr>
            <a:lvl2pPr indent="-228600" lvl="1" marL="914400" algn="l">
              <a:lnSpc>
                <a:spcPct val="120000"/>
              </a:lnSpc>
              <a:spcBef>
                <a:spcPts val="500"/>
              </a:spcBef>
              <a:spcAft>
                <a:spcPts val="0"/>
              </a:spcAft>
              <a:buClr>
                <a:schemeClr val="lt1"/>
              </a:buClr>
              <a:buSzPts val="1750"/>
              <a:buNone/>
              <a:defRPr sz="1400"/>
            </a:lvl2pPr>
            <a:lvl3pPr indent="-228600" lvl="2" marL="1371600" algn="l">
              <a:lnSpc>
                <a:spcPct val="120000"/>
              </a:lnSpc>
              <a:spcBef>
                <a:spcPts val="500"/>
              </a:spcBef>
              <a:spcAft>
                <a:spcPts val="0"/>
              </a:spcAft>
              <a:buClr>
                <a:schemeClr val="lt1"/>
              </a:buClr>
              <a:buSzPts val="1500"/>
              <a:buNone/>
              <a:defRPr sz="1200"/>
            </a:lvl3pPr>
            <a:lvl4pPr indent="-228600" lvl="3" marL="1828800" algn="l">
              <a:lnSpc>
                <a:spcPct val="120000"/>
              </a:lnSpc>
              <a:spcBef>
                <a:spcPts val="500"/>
              </a:spcBef>
              <a:spcAft>
                <a:spcPts val="0"/>
              </a:spcAft>
              <a:buClr>
                <a:schemeClr val="lt1"/>
              </a:buClr>
              <a:buSzPts val="1250"/>
              <a:buNone/>
              <a:defRPr sz="1000"/>
            </a:lvl4pPr>
            <a:lvl5pPr indent="-228600" lvl="4" marL="2286000" algn="l">
              <a:lnSpc>
                <a:spcPct val="120000"/>
              </a:lnSpc>
              <a:spcBef>
                <a:spcPts val="500"/>
              </a:spcBef>
              <a:spcAft>
                <a:spcPts val="0"/>
              </a:spcAft>
              <a:buClr>
                <a:schemeClr val="lt1"/>
              </a:buClr>
              <a:buSzPts val="1250"/>
              <a:buNone/>
              <a:defRPr sz="1000"/>
            </a:lvl5pPr>
            <a:lvl6pPr indent="-228600" lvl="5" marL="2743200" algn="l">
              <a:lnSpc>
                <a:spcPct val="120000"/>
              </a:lnSpc>
              <a:spcBef>
                <a:spcPts val="500"/>
              </a:spcBef>
              <a:spcAft>
                <a:spcPts val="0"/>
              </a:spcAft>
              <a:buClr>
                <a:schemeClr val="lt1"/>
              </a:buClr>
              <a:buSzPts val="1250"/>
              <a:buNone/>
              <a:defRPr sz="1000"/>
            </a:lvl6pPr>
            <a:lvl7pPr indent="-228600" lvl="6" marL="3200400" algn="l">
              <a:lnSpc>
                <a:spcPct val="120000"/>
              </a:lnSpc>
              <a:spcBef>
                <a:spcPts val="500"/>
              </a:spcBef>
              <a:spcAft>
                <a:spcPts val="0"/>
              </a:spcAft>
              <a:buClr>
                <a:schemeClr val="lt1"/>
              </a:buClr>
              <a:buSzPts val="1250"/>
              <a:buNone/>
              <a:defRPr sz="1000"/>
            </a:lvl7pPr>
            <a:lvl8pPr indent="-228600" lvl="7" marL="3657600" algn="l">
              <a:lnSpc>
                <a:spcPct val="120000"/>
              </a:lnSpc>
              <a:spcBef>
                <a:spcPts val="500"/>
              </a:spcBef>
              <a:spcAft>
                <a:spcPts val="0"/>
              </a:spcAft>
              <a:buClr>
                <a:schemeClr val="lt1"/>
              </a:buClr>
              <a:buSzPts val="1250"/>
              <a:buNone/>
              <a:defRPr sz="1000"/>
            </a:lvl8pPr>
            <a:lvl9pPr indent="-228600" lvl="8" marL="4114800" algn="l">
              <a:lnSpc>
                <a:spcPct val="120000"/>
              </a:lnSpc>
              <a:spcBef>
                <a:spcPts val="500"/>
              </a:spcBef>
              <a:spcAft>
                <a:spcPts val="0"/>
              </a:spcAft>
              <a:buClr>
                <a:schemeClr val="lt1"/>
              </a:buClr>
              <a:buSzPts val="1250"/>
              <a:buNone/>
              <a:defRPr sz="1000"/>
            </a:lvl9pPr>
          </a:lstStyle>
          <a:p/>
        </p:txBody>
      </p:sp>
      <p:sp>
        <p:nvSpPr>
          <p:cNvPr id="211" name="Google Shape;211;p15"/>
          <p:cNvSpPr txBox="1"/>
          <p:nvPr>
            <p:ph idx="10" type="dt"/>
          </p:nvPr>
        </p:nvSpPr>
        <p:spPr>
          <a:xfrm>
            <a:off x="7456487" y="5883275"/>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2" name="Google Shape;212;p15"/>
          <p:cNvSpPr txBox="1"/>
          <p:nvPr>
            <p:ph idx="11" type="ftr"/>
          </p:nvPr>
        </p:nvSpPr>
        <p:spPr>
          <a:xfrm>
            <a:off x="1141412" y="5883275"/>
            <a:ext cx="6238875"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3" name="Google Shape;213;p15"/>
          <p:cNvSpPr txBox="1"/>
          <p:nvPr>
            <p:ph idx="12" type="sldNum"/>
          </p:nvPr>
        </p:nvSpPr>
        <p:spPr>
          <a:xfrm>
            <a:off x="10275887" y="5883275"/>
            <a:ext cx="77152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1pPr>
            <a:lvl2pPr indent="0" lvl="1"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2pPr>
            <a:lvl3pPr indent="0" lvl="2"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3pPr>
            <a:lvl4pPr indent="0" lvl="3"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4pPr>
            <a:lvl5pPr indent="0" lvl="4"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5pPr>
            <a:lvl6pPr indent="0" lvl="5"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6pPr>
            <a:lvl7pPr indent="0" lvl="6"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7pPr>
            <a:lvl8pPr indent="0" lvl="7"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8pPr>
            <a:lvl9pPr indent="0" lvl="8"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214" name="Shape 214"/>
        <p:cNvGrpSpPr/>
        <p:nvPr/>
      </p:nvGrpSpPr>
      <p:grpSpPr>
        <a:xfrm>
          <a:off x="0" y="0"/>
          <a:ext cx="0" cy="0"/>
          <a:chOff x="0" y="0"/>
          <a:chExt cx="0" cy="0"/>
        </a:xfrm>
      </p:grpSpPr>
      <p:sp>
        <p:nvSpPr>
          <p:cNvPr id="215" name="Google Shape;215;p16"/>
          <p:cNvSpPr txBox="1"/>
          <p:nvPr>
            <p:ph type="title"/>
          </p:nvPr>
        </p:nvSpPr>
        <p:spPr>
          <a:xfrm>
            <a:off x="1146705" y="609601"/>
            <a:ext cx="3856037" cy="1639884"/>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3200"/>
              <a:buFont typeface="Twentieth Centur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6" name="Google Shape;216;p16"/>
          <p:cNvSpPr txBox="1"/>
          <p:nvPr>
            <p:ph idx="1" type="body"/>
          </p:nvPr>
        </p:nvSpPr>
        <p:spPr>
          <a:xfrm>
            <a:off x="5156200" y="592666"/>
            <a:ext cx="5891209" cy="5198534"/>
          </a:xfrm>
          <a:prstGeom prst="rect">
            <a:avLst/>
          </a:prstGeom>
          <a:noFill/>
          <a:ln>
            <a:noFill/>
          </a:ln>
        </p:spPr>
        <p:txBody>
          <a:bodyPr anchorCtr="0" anchor="ctr" bIns="45700" lIns="91425" spcFirstLastPara="1" rIns="91425" wrap="square" tIns="45700">
            <a:normAutofit/>
          </a:bodyPr>
          <a:lstStyle>
            <a:lvl1pPr indent="-371475" lvl="0" marL="457200" algn="l">
              <a:lnSpc>
                <a:spcPct val="120000"/>
              </a:lnSpc>
              <a:spcBef>
                <a:spcPts val="1000"/>
              </a:spcBef>
              <a:spcAft>
                <a:spcPts val="0"/>
              </a:spcAft>
              <a:buClr>
                <a:schemeClr val="lt1"/>
              </a:buClr>
              <a:buSzPts val="2250"/>
              <a:buChar char="•"/>
              <a:defRPr/>
            </a:lvl1pPr>
            <a:lvl2pPr indent="-371475" lvl="1" marL="914400" algn="l">
              <a:lnSpc>
                <a:spcPct val="120000"/>
              </a:lnSpc>
              <a:spcBef>
                <a:spcPts val="500"/>
              </a:spcBef>
              <a:spcAft>
                <a:spcPts val="0"/>
              </a:spcAft>
              <a:buClr>
                <a:schemeClr val="lt1"/>
              </a:buClr>
              <a:buSzPts val="2250"/>
              <a:buChar char="•"/>
              <a:defRPr/>
            </a:lvl2pPr>
            <a:lvl3pPr indent="-371475" lvl="2" marL="1371600" algn="l">
              <a:lnSpc>
                <a:spcPct val="120000"/>
              </a:lnSpc>
              <a:spcBef>
                <a:spcPts val="500"/>
              </a:spcBef>
              <a:spcAft>
                <a:spcPts val="0"/>
              </a:spcAft>
              <a:buClr>
                <a:schemeClr val="lt1"/>
              </a:buClr>
              <a:buSzPts val="2250"/>
              <a:buChar char="•"/>
              <a:defRPr/>
            </a:lvl3pPr>
            <a:lvl4pPr indent="-371475" lvl="3" marL="1828800" algn="l">
              <a:lnSpc>
                <a:spcPct val="120000"/>
              </a:lnSpc>
              <a:spcBef>
                <a:spcPts val="500"/>
              </a:spcBef>
              <a:spcAft>
                <a:spcPts val="0"/>
              </a:spcAft>
              <a:buClr>
                <a:schemeClr val="lt1"/>
              </a:buClr>
              <a:buSzPts val="2250"/>
              <a:buChar char="•"/>
              <a:defRPr/>
            </a:lvl4pPr>
            <a:lvl5pPr indent="-371475" lvl="4" marL="2286000" algn="l">
              <a:lnSpc>
                <a:spcPct val="120000"/>
              </a:lnSpc>
              <a:spcBef>
                <a:spcPts val="500"/>
              </a:spcBef>
              <a:spcAft>
                <a:spcPts val="0"/>
              </a:spcAft>
              <a:buClr>
                <a:schemeClr val="lt1"/>
              </a:buClr>
              <a:buSzPts val="2250"/>
              <a:buChar char="•"/>
              <a:defRPr/>
            </a:lvl5pPr>
            <a:lvl6pPr indent="-371475" lvl="5" marL="2743200" algn="l">
              <a:lnSpc>
                <a:spcPct val="120000"/>
              </a:lnSpc>
              <a:spcBef>
                <a:spcPts val="500"/>
              </a:spcBef>
              <a:spcAft>
                <a:spcPts val="0"/>
              </a:spcAft>
              <a:buClr>
                <a:schemeClr val="lt1"/>
              </a:buClr>
              <a:buSzPts val="2250"/>
              <a:buChar char="•"/>
              <a:defRPr/>
            </a:lvl6pPr>
            <a:lvl7pPr indent="-371475" lvl="6" marL="3200400" algn="l">
              <a:lnSpc>
                <a:spcPct val="120000"/>
              </a:lnSpc>
              <a:spcBef>
                <a:spcPts val="500"/>
              </a:spcBef>
              <a:spcAft>
                <a:spcPts val="0"/>
              </a:spcAft>
              <a:buClr>
                <a:schemeClr val="lt1"/>
              </a:buClr>
              <a:buSzPts val="2250"/>
              <a:buChar char="•"/>
              <a:defRPr/>
            </a:lvl7pPr>
            <a:lvl8pPr indent="-371475" lvl="7" marL="3657600" algn="l">
              <a:lnSpc>
                <a:spcPct val="120000"/>
              </a:lnSpc>
              <a:spcBef>
                <a:spcPts val="500"/>
              </a:spcBef>
              <a:spcAft>
                <a:spcPts val="0"/>
              </a:spcAft>
              <a:buClr>
                <a:schemeClr val="lt1"/>
              </a:buClr>
              <a:buSzPts val="2250"/>
              <a:buChar char="•"/>
              <a:defRPr/>
            </a:lvl8pPr>
            <a:lvl9pPr indent="-371475" lvl="8" marL="4114800" algn="l">
              <a:lnSpc>
                <a:spcPct val="120000"/>
              </a:lnSpc>
              <a:spcBef>
                <a:spcPts val="500"/>
              </a:spcBef>
              <a:spcAft>
                <a:spcPts val="0"/>
              </a:spcAft>
              <a:buClr>
                <a:schemeClr val="lt1"/>
              </a:buClr>
              <a:buSzPts val="2250"/>
              <a:buChar char="•"/>
              <a:defRPr/>
            </a:lvl9pPr>
          </a:lstStyle>
          <a:p/>
        </p:txBody>
      </p:sp>
      <p:sp>
        <p:nvSpPr>
          <p:cNvPr id="217" name="Google Shape;217;p16"/>
          <p:cNvSpPr txBox="1"/>
          <p:nvPr>
            <p:ph idx="2" type="body"/>
          </p:nvPr>
        </p:nvSpPr>
        <p:spPr>
          <a:xfrm>
            <a:off x="1146705" y="2249486"/>
            <a:ext cx="3856037" cy="3541714"/>
          </a:xfrm>
          <a:prstGeom prst="rect">
            <a:avLst/>
          </a:prstGeom>
          <a:noFill/>
          <a:ln>
            <a:noFill/>
          </a:ln>
        </p:spPr>
        <p:txBody>
          <a:bodyPr anchorCtr="0" anchor="t" bIns="45700" lIns="91425" spcFirstLastPara="1" rIns="91425" wrap="square" tIns="45700">
            <a:normAutofit/>
          </a:bodyPr>
          <a:lstStyle>
            <a:lvl1pPr indent="-228600" lvl="0" marL="457200" algn="l">
              <a:lnSpc>
                <a:spcPct val="120000"/>
              </a:lnSpc>
              <a:spcBef>
                <a:spcPts val="1000"/>
              </a:spcBef>
              <a:spcAft>
                <a:spcPts val="0"/>
              </a:spcAft>
              <a:buClr>
                <a:schemeClr val="lt1"/>
              </a:buClr>
              <a:buSzPts val="2000"/>
              <a:buNone/>
              <a:defRPr sz="1600"/>
            </a:lvl1pPr>
            <a:lvl2pPr indent="-228600" lvl="1" marL="914400" algn="l">
              <a:lnSpc>
                <a:spcPct val="120000"/>
              </a:lnSpc>
              <a:spcBef>
                <a:spcPts val="500"/>
              </a:spcBef>
              <a:spcAft>
                <a:spcPts val="0"/>
              </a:spcAft>
              <a:buClr>
                <a:schemeClr val="lt1"/>
              </a:buClr>
              <a:buSzPts val="1750"/>
              <a:buNone/>
              <a:defRPr sz="1400"/>
            </a:lvl2pPr>
            <a:lvl3pPr indent="-228600" lvl="2" marL="1371600" algn="l">
              <a:lnSpc>
                <a:spcPct val="120000"/>
              </a:lnSpc>
              <a:spcBef>
                <a:spcPts val="500"/>
              </a:spcBef>
              <a:spcAft>
                <a:spcPts val="0"/>
              </a:spcAft>
              <a:buClr>
                <a:schemeClr val="lt1"/>
              </a:buClr>
              <a:buSzPts val="1500"/>
              <a:buNone/>
              <a:defRPr sz="1200"/>
            </a:lvl3pPr>
            <a:lvl4pPr indent="-228600" lvl="3" marL="1828800" algn="l">
              <a:lnSpc>
                <a:spcPct val="120000"/>
              </a:lnSpc>
              <a:spcBef>
                <a:spcPts val="500"/>
              </a:spcBef>
              <a:spcAft>
                <a:spcPts val="0"/>
              </a:spcAft>
              <a:buClr>
                <a:schemeClr val="lt1"/>
              </a:buClr>
              <a:buSzPts val="1250"/>
              <a:buNone/>
              <a:defRPr sz="1000"/>
            </a:lvl4pPr>
            <a:lvl5pPr indent="-228600" lvl="4" marL="2286000" algn="l">
              <a:lnSpc>
                <a:spcPct val="120000"/>
              </a:lnSpc>
              <a:spcBef>
                <a:spcPts val="500"/>
              </a:spcBef>
              <a:spcAft>
                <a:spcPts val="0"/>
              </a:spcAft>
              <a:buClr>
                <a:schemeClr val="lt1"/>
              </a:buClr>
              <a:buSzPts val="1250"/>
              <a:buNone/>
              <a:defRPr sz="1000"/>
            </a:lvl5pPr>
            <a:lvl6pPr indent="-228600" lvl="5" marL="2743200" algn="l">
              <a:lnSpc>
                <a:spcPct val="120000"/>
              </a:lnSpc>
              <a:spcBef>
                <a:spcPts val="500"/>
              </a:spcBef>
              <a:spcAft>
                <a:spcPts val="0"/>
              </a:spcAft>
              <a:buClr>
                <a:schemeClr val="lt1"/>
              </a:buClr>
              <a:buSzPts val="1250"/>
              <a:buNone/>
              <a:defRPr sz="1000"/>
            </a:lvl6pPr>
            <a:lvl7pPr indent="-228600" lvl="6" marL="3200400" algn="l">
              <a:lnSpc>
                <a:spcPct val="120000"/>
              </a:lnSpc>
              <a:spcBef>
                <a:spcPts val="500"/>
              </a:spcBef>
              <a:spcAft>
                <a:spcPts val="0"/>
              </a:spcAft>
              <a:buClr>
                <a:schemeClr val="lt1"/>
              </a:buClr>
              <a:buSzPts val="1250"/>
              <a:buNone/>
              <a:defRPr sz="1000"/>
            </a:lvl7pPr>
            <a:lvl8pPr indent="-228600" lvl="7" marL="3657600" algn="l">
              <a:lnSpc>
                <a:spcPct val="120000"/>
              </a:lnSpc>
              <a:spcBef>
                <a:spcPts val="500"/>
              </a:spcBef>
              <a:spcAft>
                <a:spcPts val="0"/>
              </a:spcAft>
              <a:buClr>
                <a:schemeClr val="lt1"/>
              </a:buClr>
              <a:buSzPts val="1250"/>
              <a:buNone/>
              <a:defRPr sz="1000"/>
            </a:lvl8pPr>
            <a:lvl9pPr indent="-228600" lvl="8" marL="4114800" algn="l">
              <a:lnSpc>
                <a:spcPct val="120000"/>
              </a:lnSpc>
              <a:spcBef>
                <a:spcPts val="500"/>
              </a:spcBef>
              <a:spcAft>
                <a:spcPts val="0"/>
              </a:spcAft>
              <a:buClr>
                <a:schemeClr val="lt1"/>
              </a:buClr>
              <a:buSzPts val="1250"/>
              <a:buNone/>
              <a:defRPr sz="1000"/>
            </a:lvl9pPr>
          </a:lstStyle>
          <a:p/>
        </p:txBody>
      </p:sp>
      <p:sp>
        <p:nvSpPr>
          <p:cNvPr id="218" name="Google Shape;218;p16"/>
          <p:cNvSpPr txBox="1"/>
          <p:nvPr>
            <p:ph idx="10" type="dt"/>
          </p:nvPr>
        </p:nvSpPr>
        <p:spPr>
          <a:xfrm>
            <a:off x="7456487" y="5883275"/>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9" name="Google Shape;219;p16"/>
          <p:cNvSpPr txBox="1"/>
          <p:nvPr>
            <p:ph idx="11" type="ftr"/>
          </p:nvPr>
        </p:nvSpPr>
        <p:spPr>
          <a:xfrm>
            <a:off x="1141412" y="5883275"/>
            <a:ext cx="6238875"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0" name="Google Shape;220;p16"/>
          <p:cNvSpPr txBox="1"/>
          <p:nvPr>
            <p:ph idx="12" type="sldNum"/>
          </p:nvPr>
        </p:nvSpPr>
        <p:spPr>
          <a:xfrm>
            <a:off x="10275887" y="5883275"/>
            <a:ext cx="77152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1pPr>
            <a:lvl2pPr indent="0" lvl="1"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2pPr>
            <a:lvl3pPr indent="0" lvl="2"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3pPr>
            <a:lvl4pPr indent="0" lvl="3"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4pPr>
            <a:lvl5pPr indent="0" lvl="4"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5pPr>
            <a:lvl6pPr indent="0" lvl="5"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6pPr>
            <a:lvl7pPr indent="0" lvl="6"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7pPr>
            <a:lvl8pPr indent="0" lvl="7"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8pPr>
            <a:lvl9pPr indent="0" lvl="8"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21" name="Shape 221"/>
        <p:cNvGrpSpPr/>
        <p:nvPr/>
      </p:nvGrpSpPr>
      <p:grpSpPr>
        <a:xfrm>
          <a:off x="0" y="0"/>
          <a:ext cx="0" cy="0"/>
          <a:chOff x="0" y="0"/>
          <a:chExt cx="0" cy="0"/>
        </a:xfrm>
      </p:grpSpPr>
      <p:sp>
        <p:nvSpPr>
          <p:cNvPr id="222" name="Google Shape;222;p17"/>
          <p:cNvSpPr txBox="1"/>
          <p:nvPr>
            <p:ph idx="10" type="dt"/>
          </p:nvPr>
        </p:nvSpPr>
        <p:spPr>
          <a:xfrm>
            <a:off x="7456487" y="5883275"/>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3" name="Google Shape;223;p17"/>
          <p:cNvSpPr txBox="1"/>
          <p:nvPr>
            <p:ph idx="11" type="ftr"/>
          </p:nvPr>
        </p:nvSpPr>
        <p:spPr>
          <a:xfrm>
            <a:off x="1141412" y="5883275"/>
            <a:ext cx="6238875"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4" name="Google Shape;224;p17"/>
          <p:cNvSpPr txBox="1"/>
          <p:nvPr>
            <p:ph idx="12" type="sldNum"/>
          </p:nvPr>
        </p:nvSpPr>
        <p:spPr>
          <a:xfrm>
            <a:off x="10275887" y="5883275"/>
            <a:ext cx="77152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1pPr>
            <a:lvl2pPr indent="0" lvl="1"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2pPr>
            <a:lvl3pPr indent="0" lvl="2"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3pPr>
            <a:lvl4pPr indent="0" lvl="3"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4pPr>
            <a:lvl5pPr indent="0" lvl="4"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5pPr>
            <a:lvl6pPr indent="0" lvl="5"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6pPr>
            <a:lvl7pPr indent="0" lvl="6"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7pPr>
            <a:lvl8pPr indent="0" lvl="7"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8pPr>
            <a:lvl9pPr indent="0" lvl="8"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25" name="Shape 225"/>
        <p:cNvGrpSpPr/>
        <p:nvPr/>
      </p:nvGrpSpPr>
      <p:grpSpPr>
        <a:xfrm>
          <a:off x="0" y="0"/>
          <a:ext cx="0" cy="0"/>
          <a:chOff x="0" y="0"/>
          <a:chExt cx="0" cy="0"/>
        </a:xfrm>
      </p:grpSpPr>
      <p:sp>
        <p:nvSpPr>
          <p:cNvPr id="226" name="Google Shape;226;p18"/>
          <p:cNvSpPr txBox="1"/>
          <p:nvPr>
            <p:ph type="title"/>
          </p:nvPr>
        </p:nvSpPr>
        <p:spPr>
          <a:xfrm>
            <a:off x="1141411" y="1419226"/>
            <a:ext cx="99060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3600"/>
              <a:buFont typeface="Twentieth Century"/>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7" name="Google Shape;227;p18"/>
          <p:cNvSpPr txBox="1"/>
          <p:nvPr>
            <p:ph idx="1" type="body"/>
          </p:nvPr>
        </p:nvSpPr>
        <p:spPr>
          <a:xfrm>
            <a:off x="1141411" y="4424362"/>
            <a:ext cx="9906000" cy="1374776"/>
          </a:xfrm>
          <a:prstGeom prst="rect">
            <a:avLst/>
          </a:prstGeom>
          <a:noFill/>
          <a:ln>
            <a:noFill/>
          </a:ln>
        </p:spPr>
        <p:txBody>
          <a:bodyPr anchorCtr="0" anchor="t" bIns="45700" lIns="91425" spcFirstLastPara="1" rIns="91425" wrap="square" tIns="45700">
            <a:normAutofit/>
          </a:bodyPr>
          <a:lstStyle>
            <a:lvl1pPr indent="-228600" lvl="0" marL="457200" algn="l">
              <a:lnSpc>
                <a:spcPct val="120000"/>
              </a:lnSpc>
              <a:spcBef>
                <a:spcPts val="1000"/>
              </a:spcBef>
              <a:spcAft>
                <a:spcPts val="0"/>
              </a:spcAft>
              <a:buClr>
                <a:schemeClr val="lt1"/>
              </a:buClr>
              <a:buSzPts val="2250"/>
              <a:buNone/>
              <a:defRPr sz="1800" cap="none">
                <a:solidFill>
                  <a:schemeClr val="lt1"/>
                </a:solidFill>
              </a:defRPr>
            </a:lvl1pPr>
            <a:lvl2pPr indent="-228600" lvl="1" marL="914400" algn="l">
              <a:lnSpc>
                <a:spcPct val="120000"/>
              </a:lnSpc>
              <a:spcBef>
                <a:spcPts val="500"/>
              </a:spcBef>
              <a:spcAft>
                <a:spcPts val="0"/>
              </a:spcAft>
              <a:buClr>
                <a:schemeClr val="lt1"/>
              </a:buClr>
              <a:buSzPts val="2250"/>
              <a:buNone/>
              <a:defRPr sz="1800">
                <a:solidFill>
                  <a:schemeClr val="lt1"/>
                </a:solidFill>
              </a:defRPr>
            </a:lvl2pPr>
            <a:lvl3pPr indent="-228600" lvl="2" marL="1371600" algn="l">
              <a:lnSpc>
                <a:spcPct val="120000"/>
              </a:lnSpc>
              <a:spcBef>
                <a:spcPts val="500"/>
              </a:spcBef>
              <a:spcAft>
                <a:spcPts val="0"/>
              </a:spcAft>
              <a:buClr>
                <a:schemeClr val="lt1"/>
              </a:buClr>
              <a:buSzPts val="2250"/>
              <a:buNone/>
              <a:defRPr sz="1800">
                <a:solidFill>
                  <a:schemeClr val="lt1"/>
                </a:solidFill>
              </a:defRPr>
            </a:lvl3pPr>
            <a:lvl4pPr indent="-228600" lvl="3" marL="1828800" algn="l">
              <a:lnSpc>
                <a:spcPct val="120000"/>
              </a:lnSpc>
              <a:spcBef>
                <a:spcPts val="500"/>
              </a:spcBef>
              <a:spcAft>
                <a:spcPts val="0"/>
              </a:spcAft>
              <a:buClr>
                <a:schemeClr val="lt1"/>
              </a:buClr>
              <a:buSzPts val="2000"/>
              <a:buNone/>
              <a:defRPr sz="1600">
                <a:solidFill>
                  <a:schemeClr val="lt1"/>
                </a:solidFill>
              </a:defRPr>
            </a:lvl4pPr>
            <a:lvl5pPr indent="-228600" lvl="4" marL="2286000" algn="l">
              <a:lnSpc>
                <a:spcPct val="120000"/>
              </a:lnSpc>
              <a:spcBef>
                <a:spcPts val="500"/>
              </a:spcBef>
              <a:spcAft>
                <a:spcPts val="0"/>
              </a:spcAft>
              <a:buClr>
                <a:schemeClr val="lt1"/>
              </a:buClr>
              <a:buSzPts val="2000"/>
              <a:buNone/>
              <a:defRPr sz="1600">
                <a:solidFill>
                  <a:schemeClr val="lt1"/>
                </a:solidFill>
              </a:defRPr>
            </a:lvl5pPr>
            <a:lvl6pPr indent="-228600" lvl="5" marL="2743200" algn="l">
              <a:lnSpc>
                <a:spcPct val="120000"/>
              </a:lnSpc>
              <a:spcBef>
                <a:spcPts val="500"/>
              </a:spcBef>
              <a:spcAft>
                <a:spcPts val="0"/>
              </a:spcAft>
              <a:buClr>
                <a:schemeClr val="lt1"/>
              </a:buClr>
              <a:buSzPts val="2000"/>
              <a:buNone/>
              <a:defRPr sz="1600">
                <a:solidFill>
                  <a:schemeClr val="lt1"/>
                </a:solidFill>
              </a:defRPr>
            </a:lvl6pPr>
            <a:lvl7pPr indent="-228600" lvl="6" marL="3200400" algn="l">
              <a:lnSpc>
                <a:spcPct val="120000"/>
              </a:lnSpc>
              <a:spcBef>
                <a:spcPts val="500"/>
              </a:spcBef>
              <a:spcAft>
                <a:spcPts val="0"/>
              </a:spcAft>
              <a:buClr>
                <a:schemeClr val="lt1"/>
              </a:buClr>
              <a:buSzPts val="2000"/>
              <a:buNone/>
              <a:defRPr sz="1600">
                <a:solidFill>
                  <a:schemeClr val="lt1"/>
                </a:solidFill>
              </a:defRPr>
            </a:lvl7pPr>
            <a:lvl8pPr indent="-228600" lvl="7" marL="3657600" algn="l">
              <a:lnSpc>
                <a:spcPct val="120000"/>
              </a:lnSpc>
              <a:spcBef>
                <a:spcPts val="500"/>
              </a:spcBef>
              <a:spcAft>
                <a:spcPts val="0"/>
              </a:spcAft>
              <a:buClr>
                <a:schemeClr val="lt1"/>
              </a:buClr>
              <a:buSzPts val="2000"/>
              <a:buNone/>
              <a:defRPr sz="1600">
                <a:solidFill>
                  <a:schemeClr val="lt1"/>
                </a:solidFill>
              </a:defRPr>
            </a:lvl8pPr>
            <a:lvl9pPr indent="-228600" lvl="8" marL="4114800" algn="l">
              <a:lnSpc>
                <a:spcPct val="120000"/>
              </a:lnSpc>
              <a:spcBef>
                <a:spcPts val="500"/>
              </a:spcBef>
              <a:spcAft>
                <a:spcPts val="0"/>
              </a:spcAft>
              <a:buClr>
                <a:schemeClr val="lt1"/>
              </a:buClr>
              <a:buSzPts val="2000"/>
              <a:buNone/>
              <a:defRPr sz="1600">
                <a:solidFill>
                  <a:schemeClr val="lt1"/>
                </a:solidFill>
              </a:defRPr>
            </a:lvl9pPr>
          </a:lstStyle>
          <a:p/>
        </p:txBody>
      </p:sp>
      <p:sp>
        <p:nvSpPr>
          <p:cNvPr id="228" name="Google Shape;228;p18"/>
          <p:cNvSpPr txBox="1"/>
          <p:nvPr>
            <p:ph idx="10" type="dt"/>
          </p:nvPr>
        </p:nvSpPr>
        <p:spPr>
          <a:xfrm>
            <a:off x="7456487" y="5883275"/>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9" name="Google Shape;229;p18"/>
          <p:cNvSpPr txBox="1"/>
          <p:nvPr>
            <p:ph idx="11" type="ftr"/>
          </p:nvPr>
        </p:nvSpPr>
        <p:spPr>
          <a:xfrm>
            <a:off x="1141412" y="5883275"/>
            <a:ext cx="6238875"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0" name="Google Shape;230;p18"/>
          <p:cNvSpPr txBox="1"/>
          <p:nvPr>
            <p:ph idx="12" type="sldNum"/>
          </p:nvPr>
        </p:nvSpPr>
        <p:spPr>
          <a:xfrm>
            <a:off x="10275887" y="5883275"/>
            <a:ext cx="77152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1pPr>
            <a:lvl2pPr indent="0" lvl="1"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2pPr>
            <a:lvl3pPr indent="0" lvl="2"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3pPr>
            <a:lvl4pPr indent="0" lvl="3"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4pPr>
            <a:lvl5pPr indent="0" lvl="4"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5pPr>
            <a:lvl6pPr indent="0" lvl="5"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6pPr>
            <a:lvl7pPr indent="0" lvl="6"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7pPr>
            <a:lvl8pPr indent="0" lvl="7"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8pPr>
            <a:lvl9pPr indent="0" lvl="8"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with Caption">
  <p:cSld name="Quote with Caption">
    <p:spTree>
      <p:nvGrpSpPr>
        <p:cNvPr id="280" name="Shape 280"/>
        <p:cNvGrpSpPr/>
        <p:nvPr/>
      </p:nvGrpSpPr>
      <p:grpSpPr>
        <a:xfrm>
          <a:off x="0" y="0"/>
          <a:ext cx="0" cy="0"/>
          <a:chOff x="0" y="0"/>
          <a:chExt cx="0" cy="0"/>
        </a:xfrm>
      </p:grpSpPr>
      <p:sp>
        <p:nvSpPr>
          <p:cNvPr id="281" name="Google Shape;281;p20"/>
          <p:cNvSpPr txBox="1"/>
          <p:nvPr>
            <p:ph type="title"/>
          </p:nvPr>
        </p:nvSpPr>
        <p:spPr>
          <a:xfrm>
            <a:off x="1446212" y="609599"/>
            <a:ext cx="9302752" cy="2748429"/>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3600"/>
              <a:buFont typeface="Twentieth Century"/>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2" name="Google Shape;282;p20"/>
          <p:cNvSpPr txBox="1"/>
          <p:nvPr>
            <p:ph idx="1" type="body"/>
          </p:nvPr>
        </p:nvSpPr>
        <p:spPr>
          <a:xfrm>
            <a:off x="1720644" y="3365557"/>
            <a:ext cx="8752299" cy="548968"/>
          </a:xfrm>
          <a:prstGeom prst="rect">
            <a:avLst/>
          </a:prstGeom>
          <a:noFill/>
          <a:ln>
            <a:noFill/>
          </a:ln>
        </p:spPr>
        <p:txBody>
          <a:bodyPr anchorCtr="0" anchor="t" bIns="45700" lIns="91425" spcFirstLastPara="1" rIns="91425" wrap="square" tIns="45700">
            <a:normAutofit/>
          </a:bodyPr>
          <a:lstStyle>
            <a:lvl1pPr indent="-228600" lvl="0" marL="457200" algn="l">
              <a:lnSpc>
                <a:spcPct val="120000"/>
              </a:lnSpc>
              <a:spcBef>
                <a:spcPts val="1000"/>
              </a:spcBef>
              <a:spcAft>
                <a:spcPts val="0"/>
              </a:spcAft>
              <a:buClr>
                <a:schemeClr val="lt1"/>
              </a:buClr>
              <a:buSzPts val="1750"/>
              <a:buNone/>
              <a:defRPr sz="1400"/>
            </a:lvl1pPr>
            <a:lvl2pPr indent="-228600" lvl="1" marL="914400" algn="l">
              <a:lnSpc>
                <a:spcPct val="120000"/>
              </a:lnSpc>
              <a:spcBef>
                <a:spcPts val="500"/>
              </a:spcBef>
              <a:spcAft>
                <a:spcPts val="0"/>
              </a:spcAft>
              <a:buClr>
                <a:schemeClr val="lt1"/>
              </a:buClr>
              <a:buSzPts val="1750"/>
              <a:buNone/>
              <a:defRPr sz="1400"/>
            </a:lvl2pPr>
            <a:lvl3pPr indent="-228600" lvl="2" marL="1371600" algn="l">
              <a:lnSpc>
                <a:spcPct val="120000"/>
              </a:lnSpc>
              <a:spcBef>
                <a:spcPts val="500"/>
              </a:spcBef>
              <a:spcAft>
                <a:spcPts val="0"/>
              </a:spcAft>
              <a:buClr>
                <a:schemeClr val="lt1"/>
              </a:buClr>
              <a:buSzPts val="1500"/>
              <a:buNone/>
              <a:defRPr sz="1200"/>
            </a:lvl3pPr>
            <a:lvl4pPr indent="-228600" lvl="3" marL="1828800" algn="l">
              <a:lnSpc>
                <a:spcPct val="120000"/>
              </a:lnSpc>
              <a:spcBef>
                <a:spcPts val="500"/>
              </a:spcBef>
              <a:spcAft>
                <a:spcPts val="0"/>
              </a:spcAft>
              <a:buClr>
                <a:schemeClr val="lt1"/>
              </a:buClr>
              <a:buSzPts val="1250"/>
              <a:buNone/>
              <a:defRPr sz="1000"/>
            </a:lvl4pPr>
            <a:lvl5pPr indent="-228600" lvl="4" marL="2286000" algn="l">
              <a:lnSpc>
                <a:spcPct val="120000"/>
              </a:lnSpc>
              <a:spcBef>
                <a:spcPts val="500"/>
              </a:spcBef>
              <a:spcAft>
                <a:spcPts val="0"/>
              </a:spcAft>
              <a:buClr>
                <a:schemeClr val="lt1"/>
              </a:buClr>
              <a:buSzPts val="1250"/>
              <a:buNone/>
              <a:defRPr sz="1000"/>
            </a:lvl5pPr>
            <a:lvl6pPr indent="-228600" lvl="5" marL="2743200" algn="l">
              <a:lnSpc>
                <a:spcPct val="120000"/>
              </a:lnSpc>
              <a:spcBef>
                <a:spcPts val="500"/>
              </a:spcBef>
              <a:spcAft>
                <a:spcPts val="0"/>
              </a:spcAft>
              <a:buClr>
                <a:schemeClr val="lt1"/>
              </a:buClr>
              <a:buSzPts val="1250"/>
              <a:buNone/>
              <a:defRPr sz="1000"/>
            </a:lvl6pPr>
            <a:lvl7pPr indent="-228600" lvl="6" marL="3200400" algn="l">
              <a:lnSpc>
                <a:spcPct val="120000"/>
              </a:lnSpc>
              <a:spcBef>
                <a:spcPts val="500"/>
              </a:spcBef>
              <a:spcAft>
                <a:spcPts val="0"/>
              </a:spcAft>
              <a:buClr>
                <a:schemeClr val="lt1"/>
              </a:buClr>
              <a:buSzPts val="1250"/>
              <a:buNone/>
              <a:defRPr sz="1000"/>
            </a:lvl7pPr>
            <a:lvl8pPr indent="-228600" lvl="7" marL="3657600" algn="l">
              <a:lnSpc>
                <a:spcPct val="120000"/>
              </a:lnSpc>
              <a:spcBef>
                <a:spcPts val="500"/>
              </a:spcBef>
              <a:spcAft>
                <a:spcPts val="0"/>
              </a:spcAft>
              <a:buClr>
                <a:schemeClr val="lt1"/>
              </a:buClr>
              <a:buSzPts val="1250"/>
              <a:buNone/>
              <a:defRPr sz="1000"/>
            </a:lvl8pPr>
            <a:lvl9pPr indent="-228600" lvl="8" marL="4114800" algn="l">
              <a:lnSpc>
                <a:spcPct val="120000"/>
              </a:lnSpc>
              <a:spcBef>
                <a:spcPts val="500"/>
              </a:spcBef>
              <a:spcAft>
                <a:spcPts val="0"/>
              </a:spcAft>
              <a:buClr>
                <a:schemeClr val="lt1"/>
              </a:buClr>
              <a:buSzPts val="1250"/>
              <a:buNone/>
              <a:defRPr sz="1000"/>
            </a:lvl9pPr>
          </a:lstStyle>
          <a:p/>
        </p:txBody>
      </p:sp>
      <p:sp>
        <p:nvSpPr>
          <p:cNvPr id="283" name="Google Shape;283;p20"/>
          <p:cNvSpPr txBox="1"/>
          <p:nvPr>
            <p:ph idx="2" type="body"/>
          </p:nvPr>
        </p:nvSpPr>
        <p:spPr>
          <a:xfrm>
            <a:off x="1141411" y="4309919"/>
            <a:ext cx="9906002" cy="1489496"/>
          </a:xfrm>
          <a:prstGeom prst="rect">
            <a:avLst/>
          </a:prstGeom>
          <a:noFill/>
          <a:ln>
            <a:noFill/>
          </a:ln>
        </p:spPr>
        <p:txBody>
          <a:bodyPr anchorCtr="0" anchor="ctr" bIns="45700" lIns="91425" spcFirstLastPara="1" rIns="91425" wrap="square" tIns="45700">
            <a:normAutofit/>
          </a:bodyPr>
          <a:lstStyle>
            <a:lvl1pPr indent="-228600" lvl="0" marL="457200" algn="l">
              <a:lnSpc>
                <a:spcPct val="120000"/>
              </a:lnSpc>
              <a:spcBef>
                <a:spcPts val="1000"/>
              </a:spcBef>
              <a:spcAft>
                <a:spcPts val="0"/>
              </a:spcAft>
              <a:buClr>
                <a:schemeClr val="lt1"/>
              </a:buClr>
              <a:buSzPts val="2250"/>
              <a:buNone/>
              <a:defRPr sz="1800"/>
            </a:lvl1pPr>
            <a:lvl2pPr indent="-228600" lvl="1" marL="914400" algn="l">
              <a:lnSpc>
                <a:spcPct val="120000"/>
              </a:lnSpc>
              <a:spcBef>
                <a:spcPts val="500"/>
              </a:spcBef>
              <a:spcAft>
                <a:spcPts val="0"/>
              </a:spcAft>
              <a:buClr>
                <a:schemeClr val="lt1"/>
              </a:buClr>
              <a:buSzPts val="1750"/>
              <a:buNone/>
              <a:defRPr sz="1400"/>
            </a:lvl2pPr>
            <a:lvl3pPr indent="-228600" lvl="2" marL="1371600" algn="l">
              <a:lnSpc>
                <a:spcPct val="120000"/>
              </a:lnSpc>
              <a:spcBef>
                <a:spcPts val="500"/>
              </a:spcBef>
              <a:spcAft>
                <a:spcPts val="0"/>
              </a:spcAft>
              <a:buClr>
                <a:schemeClr val="lt1"/>
              </a:buClr>
              <a:buSzPts val="1500"/>
              <a:buNone/>
              <a:defRPr sz="1200"/>
            </a:lvl3pPr>
            <a:lvl4pPr indent="-228600" lvl="3" marL="1828800" algn="l">
              <a:lnSpc>
                <a:spcPct val="120000"/>
              </a:lnSpc>
              <a:spcBef>
                <a:spcPts val="500"/>
              </a:spcBef>
              <a:spcAft>
                <a:spcPts val="0"/>
              </a:spcAft>
              <a:buClr>
                <a:schemeClr val="lt1"/>
              </a:buClr>
              <a:buSzPts val="1250"/>
              <a:buNone/>
              <a:defRPr sz="1000"/>
            </a:lvl4pPr>
            <a:lvl5pPr indent="-228600" lvl="4" marL="2286000" algn="l">
              <a:lnSpc>
                <a:spcPct val="120000"/>
              </a:lnSpc>
              <a:spcBef>
                <a:spcPts val="500"/>
              </a:spcBef>
              <a:spcAft>
                <a:spcPts val="0"/>
              </a:spcAft>
              <a:buClr>
                <a:schemeClr val="lt1"/>
              </a:buClr>
              <a:buSzPts val="1250"/>
              <a:buNone/>
              <a:defRPr sz="1000"/>
            </a:lvl5pPr>
            <a:lvl6pPr indent="-228600" lvl="5" marL="2743200" algn="l">
              <a:lnSpc>
                <a:spcPct val="120000"/>
              </a:lnSpc>
              <a:spcBef>
                <a:spcPts val="500"/>
              </a:spcBef>
              <a:spcAft>
                <a:spcPts val="0"/>
              </a:spcAft>
              <a:buClr>
                <a:schemeClr val="lt1"/>
              </a:buClr>
              <a:buSzPts val="1250"/>
              <a:buNone/>
              <a:defRPr sz="1000"/>
            </a:lvl6pPr>
            <a:lvl7pPr indent="-228600" lvl="6" marL="3200400" algn="l">
              <a:lnSpc>
                <a:spcPct val="120000"/>
              </a:lnSpc>
              <a:spcBef>
                <a:spcPts val="500"/>
              </a:spcBef>
              <a:spcAft>
                <a:spcPts val="0"/>
              </a:spcAft>
              <a:buClr>
                <a:schemeClr val="lt1"/>
              </a:buClr>
              <a:buSzPts val="1250"/>
              <a:buNone/>
              <a:defRPr sz="1000"/>
            </a:lvl7pPr>
            <a:lvl8pPr indent="-228600" lvl="7" marL="3657600" algn="l">
              <a:lnSpc>
                <a:spcPct val="120000"/>
              </a:lnSpc>
              <a:spcBef>
                <a:spcPts val="500"/>
              </a:spcBef>
              <a:spcAft>
                <a:spcPts val="0"/>
              </a:spcAft>
              <a:buClr>
                <a:schemeClr val="lt1"/>
              </a:buClr>
              <a:buSzPts val="1250"/>
              <a:buNone/>
              <a:defRPr sz="1000"/>
            </a:lvl8pPr>
            <a:lvl9pPr indent="-228600" lvl="8" marL="4114800" algn="l">
              <a:lnSpc>
                <a:spcPct val="120000"/>
              </a:lnSpc>
              <a:spcBef>
                <a:spcPts val="500"/>
              </a:spcBef>
              <a:spcAft>
                <a:spcPts val="0"/>
              </a:spcAft>
              <a:buClr>
                <a:schemeClr val="lt1"/>
              </a:buClr>
              <a:buSzPts val="1250"/>
              <a:buNone/>
              <a:defRPr sz="1000"/>
            </a:lvl9pPr>
          </a:lstStyle>
          <a:p/>
        </p:txBody>
      </p:sp>
      <p:sp>
        <p:nvSpPr>
          <p:cNvPr id="284" name="Google Shape;284;p20"/>
          <p:cNvSpPr txBox="1"/>
          <p:nvPr>
            <p:ph idx="10" type="dt"/>
          </p:nvPr>
        </p:nvSpPr>
        <p:spPr>
          <a:xfrm>
            <a:off x="7456487" y="5883275"/>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5" name="Google Shape;285;p20"/>
          <p:cNvSpPr txBox="1"/>
          <p:nvPr>
            <p:ph idx="11" type="ftr"/>
          </p:nvPr>
        </p:nvSpPr>
        <p:spPr>
          <a:xfrm>
            <a:off x="1141412" y="5883275"/>
            <a:ext cx="6238875"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6" name="Google Shape;286;p20"/>
          <p:cNvSpPr txBox="1"/>
          <p:nvPr>
            <p:ph idx="12" type="sldNum"/>
          </p:nvPr>
        </p:nvSpPr>
        <p:spPr>
          <a:xfrm>
            <a:off x="10275887" y="5883275"/>
            <a:ext cx="77152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1pPr>
            <a:lvl2pPr indent="0" lvl="1"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2pPr>
            <a:lvl3pPr indent="0" lvl="2"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3pPr>
            <a:lvl4pPr indent="0" lvl="3"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4pPr>
            <a:lvl5pPr indent="0" lvl="4"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5pPr>
            <a:lvl6pPr indent="0" lvl="5"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6pPr>
            <a:lvl7pPr indent="0" lvl="6"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7pPr>
            <a:lvl8pPr indent="0" lvl="7"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8pPr>
            <a:lvl9pPr indent="0" lvl="8"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24" name="Shape 124"/>
        <p:cNvGrpSpPr/>
        <p:nvPr/>
      </p:nvGrpSpPr>
      <p:grpSpPr>
        <a:xfrm>
          <a:off x="0" y="0"/>
          <a:ext cx="0" cy="0"/>
          <a:chOff x="0" y="0"/>
          <a:chExt cx="0" cy="0"/>
        </a:xfrm>
      </p:grpSpPr>
      <p:sp>
        <p:nvSpPr>
          <p:cNvPr id="125" name="Google Shape;125;p4"/>
          <p:cNvSpPr txBox="1"/>
          <p:nvPr>
            <p:ph type="title"/>
          </p:nvPr>
        </p:nvSpPr>
        <p:spPr>
          <a:xfrm>
            <a:off x="1141413" y="618518"/>
            <a:ext cx="9905998" cy="147857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6" name="Google Shape;126;p4"/>
          <p:cNvSpPr txBox="1"/>
          <p:nvPr>
            <p:ph idx="1" type="body"/>
          </p:nvPr>
        </p:nvSpPr>
        <p:spPr>
          <a:xfrm>
            <a:off x="1141410" y="2249486"/>
            <a:ext cx="4878389" cy="3541714"/>
          </a:xfrm>
          <a:prstGeom prst="rect">
            <a:avLst/>
          </a:prstGeom>
          <a:noFill/>
          <a:ln>
            <a:noFill/>
          </a:ln>
        </p:spPr>
        <p:txBody>
          <a:bodyPr anchorCtr="0" anchor="t" bIns="45700" lIns="91425" spcFirstLastPara="1" rIns="91425" wrap="square" tIns="45700">
            <a:normAutofit/>
          </a:bodyPr>
          <a:lstStyle>
            <a:lvl1pPr indent="-371475" lvl="0" marL="457200" algn="l">
              <a:lnSpc>
                <a:spcPct val="120000"/>
              </a:lnSpc>
              <a:spcBef>
                <a:spcPts val="1000"/>
              </a:spcBef>
              <a:spcAft>
                <a:spcPts val="0"/>
              </a:spcAft>
              <a:buClr>
                <a:schemeClr val="lt1"/>
              </a:buClr>
              <a:buSzPts val="2250"/>
              <a:buChar char="•"/>
              <a:defRPr/>
            </a:lvl1pPr>
            <a:lvl2pPr indent="-371475" lvl="1" marL="914400" algn="l">
              <a:lnSpc>
                <a:spcPct val="120000"/>
              </a:lnSpc>
              <a:spcBef>
                <a:spcPts val="500"/>
              </a:spcBef>
              <a:spcAft>
                <a:spcPts val="0"/>
              </a:spcAft>
              <a:buClr>
                <a:schemeClr val="lt1"/>
              </a:buClr>
              <a:buSzPts val="2250"/>
              <a:buChar char="•"/>
              <a:defRPr/>
            </a:lvl2pPr>
            <a:lvl3pPr indent="-371475" lvl="2" marL="1371600" algn="l">
              <a:lnSpc>
                <a:spcPct val="120000"/>
              </a:lnSpc>
              <a:spcBef>
                <a:spcPts val="500"/>
              </a:spcBef>
              <a:spcAft>
                <a:spcPts val="0"/>
              </a:spcAft>
              <a:buClr>
                <a:schemeClr val="lt1"/>
              </a:buClr>
              <a:buSzPts val="2250"/>
              <a:buChar char="•"/>
              <a:defRPr/>
            </a:lvl3pPr>
            <a:lvl4pPr indent="-371475" lvl="3" marL="1828800" algn="l">
              <a:lnSpc>
                <a:spcPct val="120000"/>
              </a:lnSpc>
              <a:spcBef>
                <a:spcPts val="500"/>
              </a:spcBef>
              <a:spcAft>
                <a:spcPts val="0"/>
              </a:spcAft>
              <a:buClr>
                <a:schemeClr val="lt1"/>
              </a:buClr>
              <a:buSzPts val="2250"/>
              <a:buChar char="•"/>
              <a:defRPr/>
            </a:lvl4pPr>
            <a:lvl5pPr indent="-371475" lvl="4" marL="2286000" algn="l">
              <a:lnSpc>
                <a:spcPct val="120000"/>
              </a:lnSpc>
              <a:spcBef>
                <a:spcPts val="500"/>
              </a:spcBef>
              <a:spcAft>
                <a:spcPts val="0"/>
              </a:spcAft>
              <a:buClr>
                <a:schemeClr val="lt1"/>
              </a:buClr>
              <a:buSzPts val="2250"/>
              <a:buChar char="•"/>
              <a:defRPr/>
            </a:lvl5pPr>
            <a:lvl6pPr indent="-371475" lvl="5" marL="2743200" algn="l">
              <a:lnSpc>
                <a:spcPct val="120000"/>
              </a:lnSpc>
              <a:spcBef>
                <a:spcPts val="500"/>
              </a:spcBef>
              <a:spcAft>
                <a:spcPts val="0"/>
              </a:spcAft>
              <a:buClr>
                <a:schemeClr val="lt1"/>
              </a:buClr>
              <a:buSzPts val="2250"/>
              <a:buChar char="•"/>
              <a:defRPr/>
            </a:lvl6pPr>
            <a:lvl7pPr indent="-371475" lvl="6" marL="3200400" algn="l">
              <a:lnSpc>
                <a:spcPct val="120000"/>
              </a:lnSpc>
              <a:spcBef>
                <a:spcPts val="500"/>
              </a:spcBef>
              <a:spcAft>
                <a:spcPts val="0"/>
              </a:spcAft>
              <a:buClr>
                <a:schemeClr val="lt1"/>
              </a:buClr>
              <a:buSzPts val="2250"/>
              <a:buChar char="•"/>
              <a:defRPr/>
            </a:lvl7pPr>
            <a:lvl8pPr indent="-371475" lvl="7" marL="3657600" algn="l">
              <a:lnSpc>
                <a:spcPct val="120000"/>
              </a:lnSpc>
              <a:spcBef>
                <a:spcPts val="500"/>
              </a:spcBef>
              <a:spcAft>
                <a:spcPts val="0"/>
              </a:spcAft>
              <a:buClr>
                <a:schemeClr val="lt1"/>
              </a:buClr>
              <a:buSzPts val="2250"/>
              <a:buChar char="•"/>
              <a:defRPr/>
            </a:lvl8pPr>
            <a:lvl9pPr indent="-371475" lvl="8" marL="4114800" algn="l">
              <a:lnSpc>
                <a:spcPct val="120000"/>
              </a:lnSpc>
              <a:spcBef>
                <a:spcPts val="500"/>
              </a:spcBef>
              <a:spcAft>
                <a:spcPts val="0"/>
              </a:spcAft>
              <a:buClr>
                <a:schemeClr val="lt1"/>
              </a:buClr>
              <a:buSzPts val="2250"/>
              <a:buChar char="•"/>
              <a:defRPr/>
            </a:lvl9pPr>
          </a:lstStyle>
          <a:p/>
        </p:txBody>
      </p:sp>
      <p:sp>
        <p:nvSpPr>
          <p:cNvPr id="127" name="Google Shape;127;p4"/>
          <p:cNvSpPr txBox="1"/>
          <p:nvPr>
            <p:ph idx="2" type="body"/>
          </p:nvPr>
        </p:nvSpPr>
        <p:spPr>
          <a:xfrm>
            <a:off x="6172200" y="2249486"/>
            <a:ext cx="4875211" cy="3541714"/>
          </a:xfrm>
          <a:prstGeom prst="rect">
            <a:avLst/>
          </a:prstGeom>
          <a:noFill/>
          <a:ln>
            <a:noFill/>
          </a:ln>
        </p:spPr>
        <p:txBody>
          <a:bodyPr anchorCtr="0" anchor="t" bIns="45700" lIns="91425" spcFirstLastPara="1" rIns="91425" wrap="square" tIns="45700">
            <a:normAutofit/>
          </a:bodyPr>
          <a:lstStyle>
            <a:lvl1pPr indent="-371475" lvl="0" marL="457200" algn="l">
              <a:lnSpc>
                <a:spcPct val="120000"/>
              </a:lnSpc>
              <a:spcBef>
                <a:spcPts val="1000"/>
              </a:spcBef>
              <a:spcAft>
                <a:spcPts val="0"/>
              </a:spcAft>
              <a:buClr>
                <a:schemeClr val="lt1"/>
              </a:buClr>
              <a:buSzPts val="2250"/>
              <a:buChar char="•"/>
              <a:defRPr/>
            </a:lvl1pPr>
            <a:lvl2pPr indent="-371475" lvl="1" marL="914400" algn="l">
              <a:lnSpc>
                <a:spcPct val="120000"/>
              </a:lnSpc>
              <a:spcBef>
                <a:spcPts val="500"/>
              </a:spcBef>
              <a:spcAft>
                <a:spcPts val="0"/>
              </a:spcAft>
              <a:buClr>
                <a:schemeClr val="lt1"/>
              </a:buClr>
              <a:buSzPts val="2250"/>
              <a:buChar char="•"/>
              <a:defRPr/>
            </a:lvl2pPr>
            <a:lvl3pPr indent="-371475" lvl="2" marL="1371600" algn="l">
              <a:lnSpc>
                <a:spcPct val="120000"/>
              </a:lnSpc>
              <a:spcBef>
                <a:spcPts val="500"/>
              </a:spcBef>
              <a:spcAft>
                <a:spcPts val="0"/>
              </a:spcAft>
              <a:buClr>
                <a:schemeClr val="lt1"/>
              </a:buClr>
              <a:buSzPts val="2250"/>
              <a:buChar char="•"/>
              <a:defRPr/>
            </a:lvl3pPr>
            <a:lvl4pPr indent="-371475" lvl="3" marL="1828800" algn="l">
              <a:lnSpc>
                <a:spcPct val="120000"/>
              </a:lnSpc>
              <a:spcBef>
                <a:spcPts val="500"/>
              </a:spcBef>
              <a:spcAft>
                <a:spcPts val="0"/>
              </a:spcAft>
              <a:buClr>
                <a:schemeClr val="lt1"/>
              </a:buClr>
              <a:buSzPts val="2250"/>
              <a:buChar char="•"/>
              <a:defRPr/>
            </a:lvl4pPr>
            <a:lvl5pPr indent="-371475" lvl="4" marL="2286000" algn="l">
              <a:lnSpc>
                <a:spcPct val="120000"/>
              </a:lnSpc>
              <a:spcBef>
                <a:spcPts val="500"/>
              </a:spcBef>
              <a:spcAft>
                <a:spcPts val="0"/>
              </a:spcAft>
              <a:buClr>
                <a:schemeClr val="lt1"/>
              </a:buClr>
              <a:buSzPts val="2250"/>
              <a:buChar char="•"/>
              <a:defRPr/>
            </a:lvl5pPr>
            <a:lvl6pPr indent="-371475" lvl="5" marL="2743200" algn="l">
              <a:lnSpc>
                <a:spcPct val="120000"/>
              </a:lnSpc>
              <a:spcBef>
                <a:spcPts val="500"/>
              </a:spcBef>
              <a:spcAft>
                <a:spcPts val="0"/>
              </a:spcAft>
              <a:buClr>
                <a:schemeClr val="lt1"/>
              </a:buClr>
              <a:buSzPts val="2250"/>
              <a:buChar char="•"/>
              <a:defRPr/>
            </a:lvl6pPr>
            <a:lvl7pPr indent="-371475" lvl="6" marL="3200400" algn="l">
              <a:lnSpc>
                <a:spcPct val="120000"/>
              </a:lnSpc>
              <a:spcBef>
                <a:spcPts val="500"/>
              </a:spcBef>
              <a:spcAft>
                <a:spcPts val="0"/>
              </a:spcAft>
              <a:buClr>
                <a:schemeClr val="lt1"/>
              </a:buClr>
              <a:buSzPts val="2250"/>
              <a:buChar char="•"/>
              <a:defRPr/>
            </a:lvl7pPr>
            <a:lvl8pPr indent="-371475" lvl="7" marL="3657600" algn="l">
              <a:lnSpc>
                <a:spcPct val="120000"/>
              </a:lnSpc>
              <a:spcBef>
                <a:spcPts val="500"/>
              </a:spcBef>
              <a:spcAft>
                <a:spcPts val="0"/>
              </a:spcAft>
              <a:buClr>
                <a:schemeClr val="lt1"/>
              </a:buClr>
              <a:buSzPts val="2250"/>
              <a:buChar char="•"/>
              <a:defRPr/>
            </a:lvl8pPr>
            <a:lvl9pPr indent="-371475" lvl="8" marL="4114800" algn="l">
              <a:lnSpc>
                <a:spcPct val="120000"/>
              </a:lnSpc>
              <a:spcBef>
                <a:spcPts val="500"/>
              </a:spcBef>
              <a:spcAft>
                <a:spcPts val="0"/>
              </a:spcAft>
              <a:buClr>
                <a:schemeClr val="lt1"/>
              </a:buClr>
              <a:buSzPts val="2250"/>
              <a:buChar char="•"/>
              <a:defRPr/>
            </a:lvl9pPr>
          </a:lstStyle>
          <a:p/>
        </p:txBody>
      </p:sp>
      <p:sp>
        <p:nvSpPr>
          <p:cNvPr id="128" name="Google Shape;128;p4"/>
          <p:cNvSpPr txBox="1"/>
          <p:nvPr>
            <p:ph idx="10" type="dt"/>
          </p:nvPr>
        </p:nvSpPr>
        <p:spPr>
          <a:xfrm>
            <a:off x="7456487" y="5883275"/>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9" name="Google Shape;129;p4"/>
          <p:cNvSpPr txBox="1"/>
          <p:nvPr>
            <p:ph idx="11" type="ftr"/>
          </p:nvPr>
        </p:nvSpPr>
        <p:spPr>
          <a:xfrm>
            <a:off x="1141412" y="5883275"/>
            <a:ext cx="6238875"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0" name="Google Shape;130;p4"/>
          <p:cNvSpPr txBox="1"/>
          <p:nvPr>
            <p:ph idx="12" type="sldNum"/>
          </p:nvPr>
        </p:nvSpPr>
        <p:spPr>
          <a:xfrm>
            <a:off x="10275887" y="5883275"/>
            <a:ext cx="77152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1pPr>
            <a:lvl2pPr indent="0" lvl="1"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2pPr>
            <a:lvl3pPr indent="0" lvl="2"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3pPr>
            <a:lvl4pPr indent="0" lvl="3"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4pPr>
            <a:lvl5pPr indent="0" lvl="4"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5pPr>
            <a:lvl6pPr indent="0" lvl="5"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6pPr>
            <a:lvl7pPr indent="0" lvl="6"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7pPr>
            <a:lvl8pPr indent="0" lvl="7"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8pPr>
            <a:lvl9pPr indent="0" lvl="8"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31" name="Shape 131"/>
        <p:cNvGrpSpPr/>
        <p:nvPr/>
      </p:nvGrpSpPr>
      <p:grpSpPr>
        <a:xfrm>
          <a:off x="0" y="0"/>
          <a:ext cx="0" cy="0"/>
          <a:chOff x="0" y="0"/>
          <a:chExt cx="0" cy="0"/>
        </a:xfrm>
      </p:grpSpPr>
      <p:sp>
        <p:nvSpPr>
          <p:cNvPr id="132" name="Google Shape;132;p5"/>
          <p:cNvSpPr txBox="1"/>
          <p:nvPr>
            <p:ph type="title"/>
          </p:nvPr>
        </p:nvSpPr>
        <p:spPr>
          <a:xfrm>
            <a:off x="1141413" y="618518"/>
            <a:ext cx="9905998" cy="147857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3" name="Google Shape;133;p5"/>
          <p:cNvSpPr txBox="1"/>
          <p:nvPr>
            <p:ph idx="1" type="body"/>
          </p:nvPr>
        </p:nvSpPr>
        <p:spPr>
          <a:xfrm>
            <a:off x="1141412" y="2249487"/>
            <a:ext cx="9905999" cy="3541714"/>
          </a:xfrm>
          <a:prstGeom prst="rect">
            <a:avLst/>
          </a:prstGeom>
          <a:noFill/>
          <a:ln>
            <a:noFill/>
          </a:ln>
        </p:spPr>
        <p:txBody>
          <a:bodyPr anchorCtr="0" anchor="t" bIns="45700" lIns="91425" spcFirstLastPara="1" rIns="91425" wrap="square" tIns="45700">
            <a:normAutofit/>
          </a:bodyPr>
          <a:lstStyle>
            <a:lvl1pPr indent="-371475" lvl="0" marL="457200" algn="l">
              <a:lnSpc>
                <a:spcPct val="120000"/>
              </a:lnSpc>
              <a:spcBef>
                <a:spcPts val="1000"/>
              </a:spcBef>
              <a:spcAft>
                <a:spcPts val="0"/>
              </a:spcAft>
              <a:buClr>
                <a:schemeClr val="lt1"/>
              </a:buClr>
              <a:buSzPts val="2250"/>
              <a:buChar char="•"/>
              <a:defRPr/>
            </a:lvl1pPr>
            <a:lvl2pPr indent="-371475" lvl="1" marL="914400" algn="l">
              <a:lnSpc>
                <a:spcPct val="120000"/>
              </a:lnSpc>
              <a:spcBef>
                <a:spcPts val="500"/>
              </a:spcBef>
              <a:spcAft>
                <a:spcPts val="0"/>
              </a:spcAft>
              <a:buClr>
                <a:schemeClr val="lt1"/>
              </a:buClr>
              <a:buSzPts val="2250"/>
              <a:buChar char="•"/>
              <a:defRPr/>
            </a:lvl2pPr>
            <a:lvl3pPr indent="-371475" lvl="2" marL="1371600" algn="l">
              <a:lnSpc>
                <a:spcPct val="120000"/>
              </a:lnSpc>
              <a:spcBef>
                <a:spcPts val="500"/>
              </a:spcBef>
              <a:spcAft>
                <a:spcPts val="0"/>
              </a:spcAft>
              <a:buClr>
                <a:schemeClr val="lt1"/>
              </a:buClr>
              <a:buSzPts val="2250"/>
              <a:buChar char="•"/>
              <a:defRPr/>
            </a:lvl3pPr>
            <a:lvl4pPr indent="-371475" lvl="3" marL="1828800" algn="l">
              <a:lnSpc>
                <a:spcPct val="120000"/>
              </a:lnSpc>
              <a:spcBef>
                <a:spcPts val="500"/>
              </a:spcBef>
              <a:spcAft>
                <a:spcPts val="0"/>
              </a:spcAft>
              <a:buClr>
                <a:schemeClr val="lt1"/>
              </a:buClr>
              <a:buSzPts val="2250"/>
              <a:buChar char="•"/>
              <a:defRPr/>
            </a:lvl4pPr>
            <a:lvl5pPr indent="-371475" lvl="4" marL="2286000" algn="l">
              <a:lnSpc>
                <a:spcPct val="120000"/>
              </a:lnSpc>
              <a:spcBef>
                <a:spcPts val="500"/>
              </a:spcBef>
              <a:spcAft>
                <a:spcPts val="0"/>
              </a:spcAft>
              <a:buClr>
                <a:schemeClr val="lt1"/>
              </a:buClr>
              <a:buSzPts val="2250"/>
              <a:buChar char="•"/>
              <a:defRPr/>
            </a:lvl5pPr>
            <a:lvl6pPr indent="-371475" lvl="5" marL="2743200" algn="l">
              <a:lnSpc>
                <a:spcPct val="120000"/>
              </a:lnSpc>
              <a:spcBef>
                <a:spcPts val="500"/>
              </a:spcBef>
              <a:spcAft>
                <a:spcPts val="0"/>
              </a:spcAft>
              <a:buClr>
                <a:schemeClr val="lt1"/>
              </a:buClr>
              <a:buSzPts val="2250"/>
              <a:buChar char="•"/>
              <a:defRPr/>
            </a:lvl6pPr>
            <a:lvl7pPr indent="-371475" lvl="6" marL="3200400" algn="l">
              <a:lnSpc>
                <a:spcPct val="120000"/>
              </a:lnSpc>
              <a:spcBef>
                <a:spcPts val="500"/>
              </a:spcBef>
              <a:spcAft>
                <a:spcPts val="0"/>
              </a:spcAft>
              <a:buClr>
                <a:schemeClr val="lt1"/>
              </a:buClr>
              <a:buSzPts val="2250"/>
              <a:buChar char="•"/>
              <a:defRPr/>
            </a:lvl7pPr>
            <a:lvl8pPr indent="-371475" lvl="7" marL="3657600" algn="l">
              <a:lnSpc>
                <a:spcPct val="120000"/>
              </a:lnSpc>
              <a:spcBef>
                <a:spcPts val="500"/>
              </a:spcBef>
              <a:spcAft>
                <a:spcPts val="0"/>
              </a:spcAft>
              <a:buClr>
                <a:schemeClr val="lt1"/>
              </a:buClr>
              <a:buSzPts val="2250"/>
              <a:buChar char="•"/>
              <a:defRPr/>
            </a:lvl8pPr>
            <a:lvl9pPr indent="-371475" lvl="8" marL="4114800" algn="l">
              <a:lnSpc>
                <a:spcPct val="120000"/>
              </a:lnSpc>
              <a:spcBef>
                <a:spcPts val="500"/>
              </a:spcBef>
              <a:spcAft>
                <a:spcPts val="0"/>
              </a:spcAft>
              <a:buClr>
                <a:schemeClr val="lt1"/>
              </a:buClr>
              <a:buSzPts val="2250"/>
              <a:buChar char="•"/>
              <a:defRPr/>
            </a:lvl9pPr>
          </a:lstStyle>
          <a:p/>
        </p:txBody>
      </p:sp>
      <p:sp>
        <p:nvSpPr>
          <p:cNvPr id="134" name="Google Shape;134;p5"/>
          <p:cNvSpPr txBox="1"/>
          <p:nvPr>
            <p:ph idx="10" type="dt"/>
          </p:nvPr>
        </p:nvSpPr>
        <p:spPr>
          <a:xfrm>
            <a:off x="7456487" y="5883275"/>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5" name="Google Shape;135;p5"/>
          <p:cNvSpPr txBox="1"/>
          <p:nvPr>
            <p:ph idx="11" type="ftr"/>
          </p:nvPr>
        </p:nvSpPr>
        <p:spPr>
          <a:xfrm>
            <a:off x="1141412" y="5883275"/>
            <a:ext cx="6238875"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6" name="Google Shape;136;p5"/>
          <p:cNvSpPr txBox="1"/>
          <p:nvPr>
            <p:ph idx="12" type="sldNum"/>
          </p:nvPr>
        </p:nvSpPr>
        <p:spPr>
          <a:xfrm>
            <a:off x="10275887" y="5883275"/>
            <a:ext cx="77152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1pPr>
            <a:lvl2pPr indent="0" lvl="1"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2pPr>
            <a:lvl3pPr indent="0" lvl="2"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3pPr>
            <a:lvl4pPr indent="0" lvl="3"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4pPr>
            <a:lvl5pPr indent="0" lvl="4"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5pPr>
            <a:lvl6pPr indent="0" lvl="5"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6pPr>
            <a:lvl7pPr indent="0" lvl="6"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7pPr>
            <a:lvl8pPr indent="0" lvl="7"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8pPr>
            <a:lvl9pPr indent="0" lvl="8"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37" name="Shape 137"/>
        <p:cNvGrpSpPr/>
        <p:nvPr/>
      </p:nvGrpSpPr>
      <p:grpSpPr>
        <a:xfrm>
          <a:off x="0" y="0"/>
          <a:ext cx="0" cy="0"/>
          <a:chOff x="0" y="0"/>
          <a:chExt cx="0" cy="0"/>
        </a:xfrm>
      </p:grpSpPr>
      <p:sp>
        <p:nvSpPr>
          <p:cNvPr id="138" name="Google Shape;138;p6"/>
          <p:cNvSpPr txBox="1"/>
          <p:nvPr>
            <p:ph type="title"/>
          </p:nvPr>
        </p:nvSpPr>
        <p:spPr>
          <a:xfrm>
            <a:off x="1141413" y="618518"/>
            <a:ext cx="9905998" cy="147857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9" name="Google Shape;139;p6"/>
          <p:cNvSpPr txBox="1"/>
          <p:nvPr>
            <p:ph idx="10" type="dt"/>
          </p:nvPr>
        </p:nvSpPr>
        <p:spPr>
          <a:xfrm>
            <a:off x="7456487" y="5883275"/>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0" name="Google Shape;140;p6"/>
          <p:cNvSpPr txBox="1"/>
          <p:nvPr>
            <p:ph idx="11" type="ftr"/>
          </p:nvPr>
        </p:nvSpPr>
        <p:spPr>
          <a:xfrm>
            <a:off x="1141412" y="5883275"/>
            <a:ext cx="6238875"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1" name="Google Shape;141;p6"/>
          <p:cNvSpPr txBox="1"/>
          <p:nvPr>
            <p:ph idx="12" type="sldNum"/>
          </p:nvPr>
        </p:nvSpPr>
        <p:spPr>
          <a:xfrm>
            <a:off x="10275887" y="5883275"/>
            <a:ext cx="77152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1pPr>
            <a:lvl2pPr indent="0" lvl="1"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2pPr>
            <a:lvl3pPr indent="0" lvl="2"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3pPr>
            <a:lvl4pPr indent="0" lvl="3"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4pPr>
            <a:lvl5pPr indent="0" lvl="4"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5pPr>
            <a:lvl6pPr indent="0" lvl="5"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6pPr>
            <a:lvl7pPr indent="0" lvl="6"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7pPr>
            <a:lvl8pPr indent="0" lvl="7"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8pPr>
            <a:lvl9pPr indent="0" lvl="8"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42" name="Shape 142"/>
        <p:cNvGrpSpPr/>
        <p:nvPr/>
      </p:nvGrpSpPr>
      <p:grpSpPr>
        <a:xfrm>
          <a:off x="0" y="0"/>
          <a:ext cx="0" cy="0"/>
          <a:chOff x="0" y="0"/>
          <a:chExt cx="0" cy="0"/>
        </a:xfrm>
      </p:grpSpPr>
      <p:sp>
        <p:nvSpPr>
          <p:cNvPr id="143" name="Google Shape;143;p7"/>
          <p:cNvSpPr txBox="1"/>
          <p:nvPr>
            <p:ph type="title"/>
          </p:nvPr>
        </p:nvSpPr>
        <p:spPr>
          <a:xfrm>
            <a:off x="1141411" y="619126"/>
            <a:ext cx="9906000" cy="147796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4" name="Google Shape;144;p7"/>
          <p:cNvSpPr txBox="1"/>
          <p:nvPr>
            <p:ph idx="1" type="body"/>
          </p:nvPr>
        </p:nvSpPr>
        <p:spPr>
          <a:xfrm>
            <a:off x="1370019" y="2249486"/>
            <a:ext cx="4649783"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3000"/>
              <a:buNone/>
              <a:defRPr b="0" sz="2400" cap="none">
                <a:solidFill>
                  <a:schemeClr val="lt1"/>
                </a:solidFill>
              </a:defRPr>
            </a:lvl1pPr>
            <a:lvl2pPr indent="-228600" lvl="1" marL="914400" algn="l">
              <a:lnSpc>
                <a:spcPct val="120000"/>
              </a:lnSpc>
              <a:spcBef>
                <a:spcPts val="500"/>
              </a:spcBef>
              <a:spcAft>
                <a:spcPts val="0"/>
              </a:spcAft>
              <a:buClr>
                <a:schemeClr val="lt1"/>
              </a:buClr>
              <a:buSzPts val="2500"/>
              <a:buNone/>
              <a:defRPr b="1" sz="2000"/>
            </a:lvl2pPr>
            <a:lvl3pPr indent="-228600" lvl="2" marL="1371600" algn="l">
              <a:lnSpc>
                <a:spcPct val="120000"/>
              </a:lnSpc>
              <a:spcBef>
                <a:spcPts val="500"/>
              </a:spcBef>
              <a:spcAft>
                <a:spcPts val="0"/>
              </a:spcAft>
              <a:buClr>
                <a:schemeClr val="lt1"/>
              </a:buClr>
              <a:buSzPts val="2250"/>
              <a:buNone/>
              <a:defRPr b="1" sz="1800"/>
            </a:lvl3pPr>
            <a:lvl4pPr indent="-228600" lvl="3" marL="1828800" algn="l">
              <a:lnSpc>
                <a:spcPct val="120000"/>
              </a:lnSpc>
              <a:spcBef>
                <a:spcPts val="500"/>
              </a:spcBef>
              <a:spcAft>
                <a:spcPts val="0"/>
              </a:spcAft>
              <a:buClr>
                <a:schemeClr val="lt1"/>
              </a:buClr>
              <a:buSzPts val="2000"/>
              <a:buNone/>
              <a:defRPr b="1" sz="1600"/>
            </a:lvl4pPr>
            <a:lvl5pPr indent="-228600" lvl="4" marL="2286000" algn="l">
              <a:lnSpc>
                <a:spcPct val="120000"/>
              </a:lnSpc>
              <a:spcBef>
                <a:spcPts val="500"/>
              </a:spcBef>
              <a:spcAft>
                <a:spcPts val="0"/>
              </a:spcAft>
              <a:buClr>
                <a:schemeClr val="lt1"/>
              </a:buClr>
              <a:buSzPts val="2000"/>
              <a:buNone/>
              <a:defRPr b="1" sz="1600"/>
            </a:lvl5pPr>
            <a:lvl6pPr indent="-228600" lvl="5" marL="2743200" algn="l">
              <a:lnSpc>
                <a:spcPct val="120000"/>
              </a:lnSpc>
              <a:spcBef>
                <a:spcPts val="500"/>
              </a:spcBef>
              <a:spcAft>
                <a:spcPts val="0"/>
              </a:spcAft>
              <a:buClr>
                <a:schemeClr val="lt1"/>
              </a:buClr>
              <a:buSzPts val="2000"/>
              <a:buNone/>
              <a:defRPr b="1" sz="1600"/>
            </a:lvl6pPr>
            <a:lvl7pPr indent="-228600" lvl="6" marL="3200400" algn="l">
              <a:lnSpc>
                <a:spcPct val="120000"/>
              </a:lnSpc>
              <a:spcBef>
                <a:spcPts val="500"/>
              </a:spcBef>
              <a:spcAft>
                <a:spcPts val="0"/>
              </a:spcAft>
              <a:buClr>
                <a:schemeClr val="lt1"/>
              </a:buClr>
              <a:buSzPts val="2000"/>
              <a:buNone/>
              <a:defRPr b="1" sz="1600"/>
            </a:lvl7pPr>
            <a:lvl8pPr indent="-228600" lvl="7" marL="3657600" algn="l">
              <a:lnSpc>
                <a:spcPct val="120000"/>
              </a:lnSpc>
              <a:spcBef>
                <a:spcPts val="500"/>
              </a:spcBef>
              <a:spcAft>
                <a:spcPts val="0"/>
              </a:spcAft>
              <a:buClr>
                <a:schemeClr val="lt1"/>
              </a:buClr>
              <a:buSzPts val="2000"/>
              <a:buNone/>
              <a:defRPr b="1" sz="1600"/>
            </a:lvl8pPr>
            <a:lvl9pPr indent="-228600" lvl="8" marL="4114800" algn="l">
              <a:lnSpc>
                <a:spcPct val="120000"/>
              </a:lnSpc>
              <a:spcBef>
                <a:spcPts val="500"/>
              </a:spcBef>
              <a:spcAft>
                <a:spcPts val="0"/>
              </a:spcAft>
              <a:buClr>
                <a:schemeClr val="lt1"/>
              </a:buClr>
              <a:buSzPts val="2000"/>
              <a:buNone/>
              <a:defRPr b="1" sz="1600"/>
            </a:lvl9pPr>
          </a:lstStyle>
          <a:p/>
        </p:txBody>
      </p:sp>
      <p:sp>
        <p:nvSpPr>
          <p:cNvPr id="145" name="Google Shape;145;p7"/>
          <p:cNvSpPr txBox="1"/>
          <p:nvPr>
            <p:ph idx="2" type="body"/>
          </p:nvPr>
        </p:nvSpPr>
        <p:spPr>
          <a:xfrm>
            <a:off x="1141410" y="3073397"/>
            <a:ext cx="4878391" cy="2717801"/>
          </a:xfrm>
          <a:prstGeom prst="rect">
            <a:avLst/>
          </a:prstGeom>
          <a:noFill/>
          <a:ln>
            <a:noFill/>
          </a:ln>
        </p:spPr>
        <p:txBody>
          <a:bodyPr anchorCtr="0" anchor="t" bIns="45700" lIns="91425" spcFirstLastPara="1" rIns="91425" wrap="square" tIns="45700">
            <a:normAutofit/>
          </a:bodyPr>
          <a:lstStyle>
            <a:lvl1pPr indent="-371475" lvl="0" marL="457200" algn="l">
              <a:lnSpc>
                <a:spcPct val="120000"/>
              </a:lnSpc>
              <a:spcBef>
                <a:spcPts val="1000"/>
              </a:spcBef>
              <a:spcAft>
                <a:spcPts val="0"/>
              </a:spcAft>
              <a:buClr>
                <a:schemeClr val="lt1"/>
              </a:buClr>
              <a:buSzPts val="2250"/>
              <a:buChar char="•"/>
              <a:defRPr/>
            </a:lvl1pPr>
            <a:lvl2pPr indent="-371475" lvl="1" marL="914400" algn="l">
              <a:lnSpc>
                <a:spcPct val="120000"/>
              </a:lnSpc>
              <a:spcBef>
                <a:spcPts val="500"/>
              </a:spcBef>
              <a:spcAft>
                <a:spcPts val="0"/>
              </a:spcAft>
              <a:buClr>
                <a:schemeClr val="lt1"/>
              </a:buClr>
              <a:buSzPts val="2250"/>
              <a:buChar char="•"/>
              <a:defRPr/>
            </a:lvl2pPr>
            <a:lvl3pPr indent="-371475" lvl="2" marL="1371600" algn="l">
              <a:lnSpc>
                <a:spcPct val="120000"/>
              </a:lnSpc>
              <a:spcBef>
                <a:spcPts val="500"/>
              </a:spcBef>
              <a:spcAft>
                <a:spcPts val="0"/>
              </a:spcAft>
              <a:buClr>
                <a:schemeClr val="lt1"/>
              </a:buClr>
              <a:buSzPts val="2250"/>
              <a:buChar char="•"/>
              <a:defRPr/>
            </a:lvl3pPr>
            <a:lvl4pPr indent="-371475" lvl="3" marL="1828800" algn="l">
              <a:lnSpc>
                <a:spcPct val="120000"/>
              </a:lnSpc>
              <a:spcBef>
                <a:spcPts val="500"/>
              </a:spcBef>
              <a:spcAft>
                <a:spcPts val="0"/>
              </a:spcAft>
              <a:buClr>
                <a:schemeClr val="lt1"/>
              </a:buClr>
              <a:buSzPts val="2250"/>
              <a:buChar char="•"/>
              <a:defRPr/>
            </a:lvl4pPr>
            <a:lvl5pPr indent="-371475" lvl="4" marL="2286000" algn="l">
              <a:lnSpc>
                <a:spcPct val="120000"/>
              </a:lnSpc>
              <a:spcBef>
                <a:spcPts val="500"/>
              </a:spcBef>
              <a:spcAft>
                <a:spcPts val="0"/>
              </a:spcAft>
              <a:buClr>
                <a:schemeClr val="lt1"/>
              </a:buClr>
              <a:buSzPts val="2250"/>
              <a:buChar char="•"/>
              <a:defRPr/>
            </a:lvl5pPr>
            <a:lvl6pPr indent="-371475" lvl="5" marL="2743200" algn="l">
              <a:lnSpc>
                <a:spcPct val="120000"/>
              </a:lnSpc>
              <a:spcBef>
                <a:spcPts val="500"/>
              </a:spcBef>
              <a:spcAft>
                <a:spcPts val="0"/>
              </a:spcAft>
              <a:buClr>
                <a:schemeClr val="lt1"/>
              </a:buClr>
              <a:buSzPts val="2250"/>
              <a:buChar char="•"/>
              <a:defRPr/>
            </a:lvl6pPr>
            <a:lvl7pPr indent="-371475" lvl="6" marL="3200400" algn="l">
              <a:lnSpc>
                <a:spcPct val="120000"/>
              </a:lnSpc>
              <a:spcBef>
                <a:spcPts val="500"/>
              </a:spcBef>
              <a:spcAft>
                <a:spcPts val="0"/>
              </a:spcAft>
              <a:buClr>
                <a:schemeClr val="lt1"/>
              </a:buClr>
              <a:buSzPts val="2250"/>
              <a:buChar char="•"/>
              <a:defRPr/>
            </a:lvl7pPr>
            <a:lvl8pPr indent="-371475" lvl="7" marL="3657600" algn="l">
              <a:lnSpc>
                <a:spcPct val="120000"/>
              </a:lnSpc>
              <a:spcBef>
                <a:spcPts val="500"/>
              </a:spcBef>
              <a:spcAft>
                <a:spcPts val="0"/>
              </a:spcAft>
              <a:buClr>
                <a:schemeClr val="lt1"/>
              </a:buClr>
              <a:buSzPts val="2250"/>
              <a:buChar char="•"/>
              <a:defRPr/>
            </a:lvl8pPr>
            <a:lvl9pPr indent="-371475" lvl="8" marL="4114800" algn="l">
              <a:lnSpc>
                <a:spcPct val="120000"/>
              </a:lnSpc>
              <a:spcBef>
                <a:spcPts val="500"/>
              </a:spcBef>
              <a:spcAft>
                <a:spcPts val="0"/>
              </a:spcAft>
              <a:buClr>
                <a:schemeClr val="lt1"/>
              </a:buClr>
              <a:buSzPts val="2250"/>
              <a:buChar char="•"/>
              <a:defRPr/>
            </a:lvl9pPr>
          </a:lstStyle>
          <a:p/>
        </p:txBody>
      </p:sp>
      <p:sp>
        <p:nvSpPr>
          <p:cNvPr id="146" name="Google Shape;146;p7"/>
          <p:cNvSpPr txBox="1"/>
          <p:nvPr>
            <p:ph idx="3" type="body"/>
          </p:nvPr>
        </p:nvSpPr>
        <p:spPr>
          <a:xfrm>
            <a:off x="6400808" y="2249485"/>
            <a:ext cx="4646602"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3000"/>
              <a:buNone/>
              <a:defRPr b="0" sz="2400" cap="none">
                <a:solidFill>
                  <a:schemeClr val="lt1"/>
                </a:solidFill>
              </a:defRPr>
            </a:lvl1pPr>
            <a:lvl2pPr indent="-228600" lvl="1" marL="914400" algn="l">
              <a:lnSpc>
                <a:spcPct val="120000"/>
              </a:lnSpc>
              <a:spcBef>
                <a:spcPts val="500"/>
              </a:spcBef>
              <a:spcAft>
                <a:spcPts val="0"/>
              </a:spcAft>
              <a:buClr>
                <a:schemeClr val="lt1"/>
              </a:buClr>
              <a:buSzPts val="2500"/>
              <a:buNone/>
              <a:defRPr b="1" sz="2000"/>
            </a:lvl2pPr>
            <a:lvl3pPr indent="-228600" lvl="2" marL="1371600" algn="l">
              <a:lnSpc>
                <a:spcPct val="120000"/>
              </a:lnSpc>
              <a:spcBef>
                <a:spcPts val="500"/>
              </a:spcBef>
              <a:spcAft>
                <a:spcPts val="0"/>
              </a:spcAft>
              <a:buClr>
                <a:schemeClr val="lt1"/>
              </a:buClr>
              <a:buSzPts val="2250"/>
              <a:buNone/>
              <a:defRPr b="1" sz="1800"/>
            </a:lvl3pPr>
            <a:lvl4pPr indent="-228600" lvl="3" marL="1828800" algn="l">
              <a:lnSpc>
                <a:spcPct val="120000"/>
              </a:lnSpc>
              <a:spcBef>
                <a:spcPts val="500"/>
              </a:spcBef>
              <a:spcAft>
                <a:spcPts val="0"/>
              </a:spcAft>
              <a:buClr>
                <a:schemeClr val="lt1"/>
              </a:buClr>
              <a:buSzPts val="2000"/>
              <a:buNone/>
              <a:defRPr b="1" sz="1600"/>
            </a:lvl4pPr>
            <a:lvl5pPr indent="-228600" lvl="4" marL="2286000" algn="l">
              <a:lnSpc>
                <a:spcPct val="120000"/>
              </a:lnSpc>
              <a:spcBef>
                <a:spcPts val="500"/>
              </a:spcBef>
              <a:spcAft>
                <a:spcPts val="0"/>
              </a:spcAft>
              <a:buClr>
                <a:schemeClr val="lt1"/>
              </a:buClr>
              <a:buSzPts val="2000"/>
              <a:buNone/>
              <a:defRPr b="1" sz="1600"/>
            </a:lvl5pPr>
            <a:lvl6pPr indent="-228600" lvl="5" marL="2743200" algn="l">
              <a:lnSpc>
                <a:spcPct val="120000"/>
              </a:lnSpc>
              <a:spcBef>
                <a:spcPts val="500"/>
              </a:spcBef>
              <a:spcAft>
                <a:spcPts val="0"/>
              </a:spcAft>
              <a:buClr>
                <a:schemeClr val="lt1"/>
              </a:buClr>
              <a:buSzPts val="2000"/>
              <a:buNone/>
              <a:defRPr b="1" sz="1600"/>
            </a:lvl6pPr>
            <a:lvl7pPr indent="-228600" lvl="6" marL="3200400" algn="l">
              <a:lnSpc>
                <a:spcPct val="120000"/>
              </a:lnSpc>
              <a:spcBef>
                <a:spcPts val="500"/>
              </a:spcBef>
              <a:spcAft>
                <a:spcPts val="0"/>
              </a:spcAft>
              <a:buClr>
                <a:schemeClr val="lt1"/>
              </a:buClr>
              <a:buSzPts val="2000"/>
              <a:buNone/>
              <a:defRPr b="1" sz="1600"/>
            </a:lvl7pPr>
            <a:lvl8pPr indent="-228600" lvl="7" marL="3657600" algn="l">
              <a:lnSpc>
                <a:spcPct val="120000"/>
              </a:lnSpc>
              <a:spcBef>
                <a:spcPts val="500"/>
              </a:spcBef>
              <a:spcAft>
                <a:spcPts val="0"/>
              </a:spcAft>
              <a:buClr>
                <a:schemeClr val="lt1"/>
              </a:buClr>
              <a:buSzPts val="2000"/>
              <a:buNone/>
              <a:defRPr b="1" sz="1600"/>
            </a:lvl8pPr>
            <a:lvl9pPr indent="-228600" lvl="8" marL="4114800" algn="l">
              <a:lnSpc>
                <a:spcPct val="120000"/>
              </a:lnSpc>
              <a:spcBef>
                <a:spcPts val="500"/>
              </a:spcBef>
              <a:spcAft>
                <a:spcPts val="0"/>
              </a:spcAft>
              <a:buClr>
                <a:schemeClr val="lt1"/>
              </a:buClr>
              <a:buSzPts val="2000"/>
              <a:buNone/>
              <a:defRPr b="1" sz="1600"/>
            </a:lvl9pPr>
          </a:lstStyle>
          <a:p/>
        </p:txBody>
      </p:sp>
      <p:sp>
        <p:nvSpPr>
          <p:cNvPr id="147" name="Google Shape;147;p7"/>
          <p:cNvSpPr txBox="1"/>
          <p:nvPr>
            <p:ph idx="4" type="body"/>
          </p:nvPr>
        </p:nvSpPr>
        <p:spPr>
          <a:xfrm>
            <a:off x="6172200" y="3073397"/>
            <a:ext cx="4875210" cy="2717801"/>
          </a:xfrm>
          <a:prstGeom prst="rect">
            <a:avLst/>
          </a:prstGeom>
          <a:noFill/>
          <a:ln>
            <a:noFill/>
          </a:ln>
        </p:spPr>
        <p:txBody>
          <a:bodyPr anchorCtr="0" anchor="t" bIns="45700" lIns="91425" spcFirstLastPara="1" rIns="91425" wrap="square" tIns="45700">
            <a:normAutofit/>
          </a:bodyPr>
          <a:lstStyle>
            <a:lvl1pPr indent="-371475" lvl="0" marL="457200" algn="l">
              <a:lnSpc>
                <a:spcPct val="120000"/>
              </a:lnSpc>
              <a:spcBef>
                <a:spcPts val="1000"/>
              </a:spcBef>
              <a:spcAft>
                <a:spcPts val="0"/>
              </a:spcAft>
              <a:buClr>
                <a:schemeClr val="lt1"/>
              </a:buClr>
              <a:buSzPts val="2250"/>
              <a:buChar char="•"/>
              <a:defRPr/>
            </a:lvl1pPr>
            <a:lvl2pPr indent="-371475" lvl="1" marL="914400" algn="l">
              <a:lnSpc>
                <a:spcPct val="120000"/>
              </a:lnSpc>
              <a:spcBef>
                <a:spcPts val="500"/>
              </a:spcBef>
              <a:spcAft>
                <a:spcPts val="0"/>
              </a:spcAft>
              <a:buClr>
                <a:schemeClr val="lt1"/>
              </a:buClr>
              <a:buSzPts val="2250"/>
              <a:buChar char="•"/>
              <a:defRPr/>
            </a:lvl2pPr>
            <a:lvl3pPr indent="-371475" lvl="2" marL="1371600" algn="l">
              <a:lnSpc>
                <a:spcPct val="120000"/>
              </a:lnSpc>
              <a:spcBef>
                <a:spcPts val="500"/>
              </a:spcBef>
              <a:spcAft>
                <a:spcPts val="0"/>
              </a:spcAft>
              <a:buClr>
                <a:schemeClr val="lt1"/>
              </a:buClr>
              <a:buSzPts val="2250"/>
              <a:buChar char="•"/>
              <a:defRPr/>
            </a:lvl3pPr>
            <a:lvl4pPr indent="-371475" lvl="3" marL="1828800" algn="l">
              <a:lnSpc>
                <a:spcPct val="120000"/>
              </a:lnSpc>
              <a:spcBef>
                <a:spcPts val="500"/>
              </a:spcBef>
              <a:spcAft>
                <a:spcPts val="0"/>
              </a:spcAft>
              <a:buClr>
                <a:schemeClr val="lt1"/>
              </a:buClr>
              <a:buSzPts val="2250"/>
              <a:buChar char="•"/>
              <a:defRPr/>
            </a:lvl4pPr>
            <a:lvl5pPr indent="-371475" lvl="4" marL="2286000" algn="l">
              <a:lnSpc>
                <a:spcPct val="120000"/>
              </a:lnSpc>
              <a:spcBef>
                <a:spcPts val="500"/>
              </a:spcBef>
              <a:spcAft>
                <a:spcPts val="0"/>
              </a:spcAft>
              <a:buClr>
                <a:schemeClr val="lt1"/>
              </a:buClr>
              <a:buSzPts val="2250"/>
              <a:buChar char="•"/>
              <a:defRPr/>
            </a:lvl5pPr>
            <a:lvl6pPr indent="-371475" lvl="5" marL="2743200" algn="l">
              <a:lnSpc>
                <a:spcPct val="120000"/>
              </a:lnSpc>
              <a:spcBef>
                <a:spcPts val="500"/>
              </a:spcBef>
              <a:spcAft>
                <a:spcPts val="0"/>
              </a:spcAft>
              <a:buClr>
                <a:schemeClr val="lt1"/>
              </a:buClr>
              <a:buSzPts val="2250"/>
              <a:buChar char="•"/>
              <a:defRPr/>
            </a:lvl6pPr>
            <a:lvl7pPr indent="-371475" lvl="6" marL="3200400" algn="l">
              <a:lnSpc>
                <a:spcPct val="120000"/>
              </a:lnSpc>
              <a:spcBef>
                <a:spcPts val="500"/>
              </a:spcBef>
              <a:spcAft>
                <a:spcPts val="0"/>
              </a:spcAft>
              <a:buClr>
                <a:schemeClr val="lt1"/>
              </a:buClr>
              <a:buSzPts val="2250"/>
              <a:buChar char="•"/>
              <a:defRPr/>
            </a:lvl7pPr>
            <a:lvl8pPr indent="-371475" lvl="7" marL="3657600" algn="l">
              <a:lnSpc>
                <a:spcPct val="120000"/>
              </a:lnSpc>
              <a:spcBef>
                <a:spcPts val="500"/>
              </a:spcBef>
              <a:spcAft>
                <a:spcPts val="0"/>
              </a:spcAft>
              <a:buClr>
                <a:schemeClr val="lt1"/>
              </a:buClr>
              <a:buSzPts val="2250"/>
              <a:buChar char="•"/>
              <a:defRPr/>
            </a:lvl8pPr>
            <a:lvl9pPr indent="-371475" lvl="8" marL="4114800" algn="l">
              <a:lnSpc>
                <a:spcPct val="120000"/>
              </a:lnSpc>
              <a:spcBef>
                <a:spcPts val="500"/>
              </a:spcBef>
              <a:spcAft>
                <a:spcPts val="0"/>
              </a:spcAft>
              <a:buClr>
                <a:schemeClr val="lt1"/>
              </a:buClr>
              <a:buSzPts val="2250"/>
              <a:buChar char="•"/>
              <a:defRPr/>
            </a:lvl9pPr>
          </a:lstStyle>
          <a:p/>
        </p:txBody>
      </p:sp>
      <p:sp>
        <p:nvSpPr>
          <p:cNvPr id="148" name="Google Shape;148;p7"/>
          <p:cNvSpPr txBox="1"/>
          <p:nvPr>
            <p:ph idx="10" type="dt"/>
          </p:nvPr>
        </p:nvSpPr>
        <p:spPr>
          <a:xfrm>
            <a:off x="7456487" y="5883275"/>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9" name="Google Shape;149;p7"/>
          <p:cNvSpPr txBox="1"/>
          <p:nvPr>
            <p:ph idx="11" type="ftr"/>
          </p:nvPr>
        </p:nvSpPr>
        <p:spPr>
          <a:xfrm>
            <a:off x="1141412" y="5883275"/>
            <a:ext cx="6238875"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0" name="Google Shape;150;p7"/>
          <p:cNvSpPr txBox="1"/>
          <p:nvPr>
            <p:ph idx="12" type="sldNum"/>
          </p:nvPr>
        </p:nvSpPr>
        <p:spPr>
          <a:xfrm>
            <a:off x="10275887" y="5883275"/>
            <a:ext cx="77152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1pPr>
            <a:lvl2pPr indent="0" lvl="1"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2pPr>
            <a:lvl3pPr indent="0" lvl="2"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3pPr>
            <a:lvl4pPr indent="0" lvl="3"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4pPr>
            <a:lvl5pPr indent="0" lvl="4"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5pPr>
            <a:lvl6pPr indent="0" lvl="5"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6pPr>
            <a:lvl7pPr indent="0" lvl="6"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7pPr>
            <a:lvl8pPr indent="0" lvl="7"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8pPr>
            <a:lvl9pPr indent="0" lvl="8"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51" name="Shape 151"/>
        <p:cNvGrpSpPr/>
        <p:nvPr/>
      </p:nvGrpSpPr>
      <p:grpSpPr>
        <a:xfrm>
          <a:off x="0" y="0"/>
          <a:ext cx="0" cy="0"/>
          <a:chOff x="0" y="0"/>
          <a:chExt cx="0" cy="0"/>
        </a:xfrm>
      </p:grpSpPr>
      <p:sp>
        <p:nvSpPr>
          <p:cNvPr id="152" name="Google Shape;152;p8"/>
          <p:cNvSpPr txBox="1"/>
          <p:nvPr>
            <p:ph type="title"/>
          </p:nvPr>
        </p:nvSpPr>
        <p:spPr>
          <a:xfrm rot="5400000">
            <a:off x="7454105" y="2197894"/>
            <a:ext cx="5181601" cy="200501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3" name="Google Shape;153;p8"/>
          <p:cNvSpPr txBox="1"/>
          <p:nvPr>
            <p:ph idx="1" type="body"/>
          </p:nvPr>
        </p:nvSpPr>
        <p:spPr>
          <a:xfrm rot="5400000">
            <a:off x="2424904" y="-673895"/>
            <a:ext cx="5181601" cy="7748590"/>
          </a:xfrm>
          <a:prstGeom prst="rect">
            <a:avLst/>
          </a:prstGeom>
          <a:noFill/>
          <a:ln>
            <a:noFill/>
          </a:ln>
        </p:spPr>
        <p:txBody>
          <a:bodyPr anchorCtr="0" anchor="t" bIns="45700" lIns="91425" spcFirstLastPara="1" rIns="91425" wrap="square" tIns="45700">
            <a:normAutofit/>
          </a:bodyPr>
          <a:lstStyle>
            <a:lvl1pPr indent="-371475" lvl="0" marL="457200" algn="l">
              <a:lnSpc>
                <a:spcPct val="120000"/>
              </a:lnSpc>
              <a:spcBef>
                <a:spcPts val="1000"/>
              </a:spcBef>
              <a:spcAft>
                <a:spcPts val="0"/>
              </a:spcAft>
              <a:buClr>
                <a:schemeClr val="lt1"/>
              </a:buClr>
              <a:buSzPts val="2250"/>
              <a:buChar char="•"/>
              <a:defRPr/>
            </a:lvl1pPr>
            <a:lvl2pPr indent="-371475" lvl="1" marL="914400" algn="l">
              <a:lnSpc>
                <a:spcPct val="120000"/>
              </a:lnSpc>
              <a:spcBef>
                <a:spcPts val="500"/>
              </a:spcBef>
              <a:spcAft>
                <a:spcPts val="0"/>
              </a:spcAft>
              <a:buClr>
                <a:schemeClr val="lt1"/>
              </a:buClr>
              <a:buSzPts val="2250"/>
              <a:buChar char="•"/>
              <a:defRPr/>
            </a:lvl2pPr>
            <a:lvl3pPr indent="-371475" lvl="2" marL="1371600" algn="l">
              <a:lnSpc>
                <a:spcPct val="120000"/>
              </a:lnSpc>
              <a:spcBef>
                <a:spcPts val="500"/>
              </a:spcBef>
              <a:spcAft>
                <a:spcPts val="0"/>
              </a:spcAft>
              <a:buClr>
                <a:schemeClr val="lt1"/>
              </a:buClr>
              <a:buSzPts val="2250"/>
              <a:buChar char="•"/>
              <a:defRPr/>
            </a:lvl3pPr>
            <a:lvl4pPr indent="-371475" lvl="3" marL="1828800" algn="l">
              <a:lnSpc>
                <a:spcPct val="120000"/>
              </a:lnSpc>
              <a:spcBef>
                <a:spcPts val="500"/>
              </a:spcBef>
              <a:spcAft>
                <a:spcPts val="0"/>
              </a:spcAft>
              <a:buClr>
                <a:schemeClr val="lt1"/>
              </a:buClr>
              <a:buSzPts val="2250"/>
              <a:buChar char="•"/>
              <a:defRPr/>
            </a:lvl4pPr>
            <a:lvl5pPr indent="-371475" lvl="4" marL="2286000" algn="l">
              <a:lnSpc>
                <a:spcPct val="120000"/>
              </a:lnSpc>
              <a:spcBef>
                <a:spcPts val="500"/>
              </a:spcBef>
              <a:spcAft>
                <a:spcPts val="0"/>
              </a:spcAft>
              <a:buClr>
                <a:schemeClr val="lt1"/>
              </a:buClr>
              <a:buSzPts val="2250"/>
              <a:buChar char="•"/>
              <a:defRPr/>
            </a:lvl5pPr>
            <a:lvl6pPr indent="-371475" lvl="5" marL="2743200" algn="l">
              <a:lnSpc>
                <a:spcPct val="120000"/>
              </a:lnSpc>
              <a:spcBef>
                <a:spcPts val="500"/>
              </a:spcBef>
              <a:spcAft>
                <a:spcPts val="0"/>
              </a:spcAft>
              <a:buClr>
                <a:schemeClr val="lt1"/>
              </a:buClr>
              <a:buSzPts val="2250"/>
              <a:buChar char="•"/>
              <a:defRPr/>
            </a:lvl6pPr>
            <a:lvl7pPr indent="-371475" lvl="6" marL="3200400" algn="l">
              <a:lnSpc>
                <a:spcPct val="120000"/>
              </a:lnSpc>
              <a:spcBef>
                <a:spcPts val="500"/>
              </a:spcBef>
              <a:spcAft>
                <a:spcPts val="0"/>
              </a:spcAft>
              <a:buClr>
                <a:schemeClr val="lt1"/>
              </a:buClr>
              <a:buSzPts val="2250"/>
              <a:buChar char="•"/>
              <a:defRPr/>
            </a:lvl7pPr>
            <a:lvl8pPr indent="-371475" lvl="7" marL="3657600" algn="l">
              <a:lnSpc>
                <a:spcPct val="120000"/>
              </a:lnSpc>
              <a:spcBef>
                <a:spcPts val="500"/>
              </a:spcBef>
              <a:spcAft>
                <a:spcPts val="0"/>
              </a:spcAft>
              <a:buClr>
                <a:schemeClr val="lt1"/>
              </a:buClr>
              <a:buSzPts val="2250"/>
              <a:buChar char="•"/>
              <a:defRPr/>
            </a:lvl8pPr>
            <a:lvl9pPr indent="-371475" lvl="8" marL="4114800" algn="l">
              <a:lnSpc>
                <a:spcPct val="120000"/>
              </a:lnSpc>
              <a:spcBef>
                <a:spcPts val="500"/>
              </a:spcBef>
              <a:spcAft>
                <a:spcPts val="0"/>
              </a:spcAft>
              <a:buClr>
                <a:schemeClr val="lt1"/>
              </a:buClr>
              <a:buSzPts val="2250"/>
              <a:buChar char="•"/>
              <a:defRPr/>
            </a:lvl9pPr>
          </a:lstStyle>
          <a:p/>
        </p:txBody>
      </p:sp>
      <p:sp>
        <p:nvSpPr>
          <p:cNvPr id="154" name="Google Shape;154;p8"/>
          <p:cNvSpPr txBox="1"/>
          <p:nvPr>
            <p:ph idx="10" type="dt"/>
          </p:nvPr>
        </p:nvSpPr>
        <p:spPr>
          <a:xfrm>
            <a:off x="7456487" y="5883275"/>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5" name="Google Shape;155;p8"/>
          <p:cNvSpPr txBox="1"/>
          <p:nvPr>
            <p:ph idx="11" type="ftr"/>
          </p:nvPr>
        </p:nvSpPr>
        <p:spPr>
          <a:xfrm>
            <a:off x="1141412" y="5883275"/>
            <a:ext cx="6238875"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6" name="Google Shape;156;p8"/>
          <p:cNvSpPr txBox="1"/>
          <p:nvPr>
            <p:ph idx="12" type="sldNum"/>
          </p:nvPr>
        </p:nvSpPr>
        <p:spPr>
          <a:xfrm>
            <a:off x="10275887" y="5883275"/>
            <a:ext cx="77152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1pPr>
            <a:lvl2pPr indent="0" lvl="1"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2pPr>
            <a:lvl3pPr indent="0" lvl="2"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3pPr>
            <a:lvl4pPr indent="0" lvl="3"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4pPr>
            <a:lvl5pPr indent="0" lvl="4"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5pPr>
            <a:lvl6pPr indent="0" lvl="5"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6pPr>
            <a:lvl7pPr indent="0" lvl="6"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7pPr>
            <a:lvl8pPr indent="0" lvl="7"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8pPr>
            <a:lvl9pPr indent="0" lvl="8"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57" name="Shape 157"/>
        <p:cNvGrpSpPr/>
        <p:nvPr/>
      </p:nvGrpSpPr>
      <p:grpSpPr>
        <a:xfrm>
          <a:off x="0" y="0"/>
          <a:ext cx="0" cy="0"/>
          <a:chOff x="0" y="0"/>
          <a:chExt cx="0" cy="0"/>
        </a:xfrm>
      </p:grpSpPr>
      <p:sp>
        <p:nvSpPr>
          <p:cNvPr id="158" name="Google Shape;158;p9"/>
          <p:cNvSpPr txBox="1"/>
          <p:nvPr>
            <p:ph type="title"/>
          </p:nvPr>
        </p:nvSpPr>
        <p:spPr>
          <a:xfrm>
            <a:off x="1141413" y="618518"/>
            <a:ext cx="9905998" cy="147857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9" name="Google Shape;159;p9"/>
          <p:cNvSpPr txBox="1"/>
          <p:nvPr>
            <p:ph idx="1" type="body"/>
          </p:nvPr>
        </p:nvSpPr>
        <p:spPr>
          <a:xfrm rot="5400000">
            <a:off x="4323555" y="-932655"/>
            <a:ext cx="3541714" cy="9905999"/>
          </a:xfrm>
          <a:prstGeom prst="rect">
            <a:avLst/>
          </a:prstGeom>
          <a:noFill/>
          <a:ln>
            <a:noFill/>
          </a:ln>
        </p:spPr>
        <p:txBody>
          <a:bodyPr anchorCtr="0" anchor="t" bIns="45700" lIns="91425" spcFirstLastPara="1" rIns="91425" wrap="square" tIns="45700">
            <a:normAutofit/>
          </a:bodyPr>
          <a:lstStyle>
            <a:lvl1pPr indent="-371475" lvl="0" marL="457200" algn="l">
              <a:lnSpc>
                <a:spcPct val="120000"/>
              </a:lnSpc>
              <a:spcBef>
                <a:spcPts val="1000"/>
              </a:spcBef>
              <a:spcAft>
                <a:spcPts val="0"/>
              </a:spcAft>
              <a:buClr>
                <a:schemeClr val="lt1"/>
              </a:buClr>
              <a:buSzPts val="2250"/>
              <a:buChar char="•"/>
              <a:defRPr/>
            </a:lvl1pPr>
            <a:lvl2pPr indent="-371475" lvl="1" marL="914400" algn="l">
              <a:lnSpc>
                <a:spcPct val="120000"/>
              </a:lnSpc>
              <a:spcBef>
                <a:spcPts val="500"/>
              </a:spcBef>
              <a:spcAft>
                <a:spcPts val="0"/>
              </a:spcAft>
              <a:buClr>
                <a:schemeClr val="lt1"/>
              </a:buClr>
              <a:buSzPts val="2250"/>
              <a:buChar char="•"/>
              <a:defRPr/>
            </a:lvl2pPr>
            <a:lvl3pPr indent="-371475" lvl="2" marL="1371600" algn="l">
              <a:lnSpc>
                <a:spcPct val="120000"/>
              </a:lnSpc>
              <a:spcBef>
                <a:spcPts val="500"/>
              </a:spcBef>
              <a:spcAft>
                <a:spcPts val="0"/>
              </a:spcAft>
              <a:buClr>
                <a:schemeClr val="lt1"/>
              </a:buClr>
              <a:buSzPts val="2250"/>
              <a:buChar char="•"/>
              <a:defRPr/>
            </a:lvl3pPr>
            <a:lvl4pPr indent="-371475" lvl="3" marL="1828800" algn="l">
              <a:lnSpc>
                <a:spcPct val="120000"/>
              </a:lnSpc>
              <a:spcBef>
                <a:spcPts val="500"/>
              </a:spcBef>
              <a:spcAft>
                <a:spcPts val="0"/>
              </a:spcAft>
              <a:buClr>
                <a:schemeClr val="lt1"/>
              </a:buClr>
              <a:buSzPts val="2250"/>
              <a:buChar char="•"/>
              <a:defRPr/>
            </a:lvl4pPr>
            <a:lvl5pPr indent="-371475" lvl="4" marL="2286000" algn="l">
              <a:lnSpc>
                <a:spcPct val="120000"/>
              </a:lnSpc>
              <a:spcBef>
                <a:spcPts val="500"/>
              </a:spcBef>
              <a:spcAft>
                <a:spcPts val="0"/>
              </a:spcAft>
              <a:buClr>
                <a:schemeClr val="lt1"/>
              </a:buClr>
              <a:buSzPts val="2250"/>
              <a:buChar char="•"/>
              <a:defRPr/>
            </a:lvl5pPr>
            <a:lvl6pPr indent="-371475" lvl="5" marL="2743200" algn="l">
              <a:lnSpc>
                <a:spcPct val="120000"/>
              </a:lnSpc>
              <a:spcBef>
                <a:spcPts val="500"/>
              </a:spcBef>
              <a:spcAft>
                <a:spcPts val="0"/>
              </a:spcAft>
              <a:buClr>
                <a:schemeClr val="lt1"/>
              </a:buClr>
              <a:buSzPts val="2250"/>
              <a:buChar char="•"/>
              <a:defRPr/>
            </a:lvl6pPr>
            <a:lvl7pPr indent="-371475" lvl="6" marL="3200400" algn="l">
              <a:lnSpc>
                <a:spcPct val="120000"/>
              </a:lnSpc>
              <a:spcBef>
                <a:spcPts val="500"/>
              </a:spcBef>
              <a:spcAft>
                <a:spcPts val="0"/>
              </a:spcAft>
              <a:buClr>
                <a:schemeClr val="lt1"/>
              </a:buClr>
              <a:buSzPts val="2250"/>
              <a:buChar char="•"/>
              <a:defRPr/>
            </a:lvl7pPr>
            <a:lvl8pPr indent="-371475" lvl="7" marL="3657600" algn="l">
              <a:lnSpc>
                <a:spcPct val="120000"/>
              </a:lnSpc>
              <a:spcBef>
                <a:spcPts val="500"/>
              </a:spcBef>
              <a:spcAft>
                <a:spcPts val="0"/>
              </a:spcAft>
              <a:buClr>
                <a:schemeClr val="lt1"/>
              </a:buClr>
              <a:buSzPts val="2250"/>
              <a:buChar char="•"/>
              <a:defRPr/>
            </a:lvl8pPr>
            <a:lvl9pPr indent="-371475" lvl="8" marL="4114800" algn="l">
              <a:lnSpc>
                <a:spcPct val="120000"/>
              </a:lnSpc>
              <a:spcBef>
                <a:spcPts val="500"/>
              </a:spcBef>
              <a:spcAft>
                <a:spcPts val="0"/>
              </a:spcAft>
              <a:buClr>
                <a:schemeClr val="lt1"/>
              </a:buClr>
              <a:buSzPts val="2250"/>
              <a:buChar char="•"/>
              <a:defRPr/>
            </a:lvl9pPr>
          </a:lstStyle>
          <a:p/>
        </p:txBody>
      </p:sp>
      <p:sp>
        <p:nvSpPr>
          <p:cNvPr id="160" name="Google Shape;160;p9"/>
          <p:cNvSpPr txBox="1"/>
          <p:nvPr>
            <p:ph idx="10" type="dt"/>
          </p:nvPr>
        </p:nvSpPr>
        <p:spPr>
          <a:xfrm>
            <a:off x="7456487" y="5883275"/>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1" name="Google Shape;161;p9"/>
          <p:cNvSpPr txBox="1"/>
          <p:nvPr>
            <p:ph idx="11" type="ftr"/>
          </p:nvPr>
        </p:nvSpPr>
        <p:spPr>
          <a:xfrm>
            <a:off x="1141412" y="5883275"/>
            <a:ext cx="6238875"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2" name="Google Shape;162;p9"/>
          <p:cNvSpPr txBox="1"/>
          <p:nvPr>
            <p:ph idx="12" type="sldNum"/>
          </p:nvPr>
        </p:nvSpPr>
        <p:spPr>
          <a:xfrm>
            <a:off x="10275887" y="5883275"/>
            <a:ext cx="77152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1pPr>
            <a:lvl2pPr indent="0" lvl="1"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2pPr>
            <a:lvl3pPr indent="0" lvl="2"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3pPr>
            <a:lvl4pPr indent="0" lvl="3"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4pPr>
            <a:lvl5pPr indent="0" lvl="4"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5pPr>
            <a:lvl6pPr indent="0" lvl="5"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6pPr>
            <a:lvl7pPr indent="0" lvl="6"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7pPr>
            <a:lvl8pPr indent="0" lvl="7"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8pPr>
            <a:lvl9pPr indent="0" lvl="8"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Picture Column">
  <p:cSld name="3 Picture Column">
    <p:spTree>
      <p:nvGrpSpPr>
        <p:cNvPr id="163" name="Shape 163"/>
        <p:cNvGrpSpPr/>
        <p:nvPr/>
      </p:nvGrpSpPr>
      <p:grpSpPr>
        <a:xfrm>
          <a:off x="0" y="0"/>
          <a:ext cx="0" cy="0"/>
          <a:chOff x="0" y="0"/>
          <a:chExt cx="0" cy="0"/>
        </a:xfrm>
      </p:grpSpPr>
      <p:sp>
        <p:nvSpPr>
          <p:cNvPr id="164" name="Google Shape;164;p10"/>
          <p:cNvSpPr txBox="1"/>
          <p:nvPr>
            <p:ph type="title"/>
          </p:nvPr>
        </p:nvSpPr>
        <p:spPr>
          <a:xfrm>
            <a:off x="1141411" y="609600"/>
            <a:ext cx="9905999" cy="19050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5" name="Google Shape;165;p10"/>
          <p:cNvSpPr txBox="1"/>
          <p:nvPr>
            <p:ph idx="1" type="body"/>
          </p:nvPr>
        </p:nvSpPr>
        <p:spPr>
          <a:xfrm>
            <a:off x="1141413" y="4404596"/>
            <a:ext cx="3195240" cy="576262"/>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chemeClr val="lt1"/>
              </a:buClr>
              <a:buSzPts val="2500"/>
              <a:buNone/>
              <a:defRPr b="0" sz="2000" cap="none">
                <a:solidFill>
                  <a:schemeClr val="lt1"/>
                </a:solidFill>
              </a:defRPr>
            </a:lvl1pPr>
            <a:lvl2pPr indent="-228600" lvl="1" marL="914400" algn="l">
              <a:lnSpc>
                <a:spcPct val="120000"/>
              </a:lnSpc>
              <a:spcBef>
                <a:spcPts val="500"/>
              </a:spcBef>
              <a:spcAft>
                <a:spcPts val="0"/>
              </a:spcAft>
              <a:buClr>
                <a:schemeClr val="lt1"/>
              </a:buClr>
              <a:buSzPts val="2500"/>
              <a:buNone/>
              <a:defRPr b="1" sz="2000"/>
            </a:lvl2pPr>
            <a:lvl3pPr indent="-228600" lvl="2" marL="1371600" algn="l">
              <a:lnSpc>
                <a:spcPct val="120000"/>
              </a:lnSpc>
              <a:spcBef>
                <a:spcPts val="500"/>
              </a:spcBef>
              <a:spcAft>
                <a:spcPts val="0"/>
              </a:spcAft>
              <a:buClr>
                <a:schemeClr val="lt1"/>
              </a:buClr>
              <a:buSzPts val="2250"/>
              <a:buNone/>
              <a:defRPr b="1" sz="1800"/>
            </a:lvl3pPr>
            <a:lvl4pPr indent="-228600" lvl="3" marL="1828800" algn="l">
              <a:lnSpc>
                <a:spcPct val="120000"/>
              </a:lnSpc>
              <a:spcBef>
                <a:spcPts val="500"/>
              </a:spcBef>
              <a:spcAft>
                <a:spcPts val="0"/>
              </a:spcAft>
              <a:buClr>
                <a:schemeClr val="lt1"/>
              </a:buClr>
              <a:buSzPts val="2000"/>
              <a:buNone/>
              <a:defRPr b="1" sz="1600"/>
            </a:lvl4pPr>
            <a:lvl5pPr indent="-228600" lvl="4" marL="2286000" algn="l">
              <a:lnSpc>
                <a:spcPct val="120000"/>
              </a:lnSpc>
              <a:spcBef>
                <a:spcPts val="500"/>
              </a:spcBef>
              <a:spcAft>
                <a:spcPts val="0"/>
              </a:spcAft>
              <a:buClr>
                <a:schemeClr val="lt1"/>
              </a:buClr>
              <a:buSzPts val="2000"/>
              <a:buNone/>
              <a:defRPr b="1" sz="1600"/>
            </a:lvl5pPr>
            <a:lvl6pPr indent="-228600" lvl="5" marL="2743200" algn="l">
              <a:lnSpc>
                <a:spcPct val="120000"/>
              </a:lnSpc>
              <a:spcBef>
                <a:spcPts val="500"/>
              </a:spcBef>
              <a:spcAft>
                <a:spcPts val="0"/>
              </a:spcAft>
              <a:buClr>
                <a:schemeClr val="lt1"/>
              </a:buClr>
              <a:buSzPts val="2000"/>
              <a:buNone/>
              <a:defRPr b="1" sz="1600"/>
            </a:lvl6pPr>
            <a:lvl7pPr indent="-228600" lvl="6" marL="3200400" algn="l">
              <a:lnSpc>
                <a:spcPct val="120000"/>
              </a:lnSpc>
              <a:spcBef>
                <a:spcPts val="500"/>
              </a:spcBef>
              <a:spcAft>
                <a:spcPts val="0"/>
              </a:spcAft>
              <a:buClr>
                <a:schemeClr val="lt1"/>
              </a:buClr>
              <a:buSzPts val="2000"/>
              <a:buNone/>
              <a:defRPr b="1" sz="1600"/>
            </a:lvl7pPr>
            <a:lvl8pPr indent="-228600" lvl="7" marL="3657600" algn="l">
              <a:lnSpc>
                <a:spcPct val="120000"/>
              </a:lnSpc>
              <a:spcBef>
                <a:spcPts val="500"/>
              </a:spcBef>
              <a:spcAft>
                <a:spcPts val="0"/>
              </a:spcAft>
              <a:buClr>
                <a:schemeClr val="lt1"/>
              </a:buClr>
              <a:buSzPts val="2000"/>
              <a:buNone/>
              <a:defRPr b="1" sz="1600"/>
            </a:lvl8pPr>
            <a:lvl9pPr indent="-228600" lvl="8" marL="4114800" algn="l">
              <a:lnSpc>
                <a:spcPct val="120000"/>
              </a:lnSpc>
              <a:spcBef>
                <a:spcPts val="500"/>
              </a:spcBef>
              <a:spcAft>
                <a:spcPts val="0"/>
              </a:spcAft>
              <a:buClr>
                <a:schemeClr val="lt1"/>
              </a:buClr>
              <a:buSzPts val="2000"/>
              <a:buNone/>
              <a:defRPr b="1" sz="1600"/>
            </a:lvl9pPr>
          </a:lstStyle>
          <a:p/>
        </p:txBody>
      </p:sp>
      <p:sp>
        <p:nvSpPr>
          <p:cNvPr id="166" name="Google Shape;166;p10"/>
          <p:cNvSpPr/>
          <p:nvPr>
            <p:ph idx="2" type="pic"/>
          </p:nvPr>
        </p:nvSpPr>
        <p:spPr>
          <a:xfrm>
            <a:off x="1141413" y="2666998"/>
            <a:ext cx="3195240" cy="1524000"/>
          </a:xfrm>
          <a:prstGeom prst="round2DiagRect">
            <a:avLst>
              <a:gd fmla="val 16667" name="adj1"/>
              <a:gd fmla="val 0" name="adj2"/>
            </a:avLst>
          </a:prstGeom>
          <a:noFill/>
          <a:ln cap="sq" cmpd="sng" w="19050">
            <a:solidFill>
              <a:srgbClr val="B3FFFF">
                <a:alpha val="60000"/>
              </a:srgbClr>
            </a:solidFill>
            <a:prstDash val="solid"/>
            <a:miter lim="800000"/>
            <a:headEnd len="sm" w="sm" type="none"/>
            <a:tailEnd len="sm" w="sm" type="none"/>
          </a:ln>
          <a:effectLst>
            <a:outerShdw blurRad="88900" rotWithShape="0" algn="t" dir="5400000" dist="38100">
              <a:srgbClr val="000000">
                <a:alpha val="40000"/>
              </a:srgbClr>
            </a:outerShdw>
          </a:effectLst>
        </p:spPr>
        <p:txBody>
          <a:bodyPr anchorCtr="0" anchor="t" bIns="45700" lIns="91425" spcFirstLastPara="1" rIns="91425" wrap="square" tIns="45700">
            <a:noAutofit/>
          </a:bodyPr>
          <a:lstStyle>
            <a:lvl1pPr lvl="0" marR="0" rtl="0" algn="l">
              <a:lnSpc>
                <a:spcPct val="120000"/>
              </a:lnSpc>
              <a:spcBef>
                <a:spcPts val="1000"/>
              </a:spcBef>
              <a:spcAft>
                <a:spcPts val="0"/>
              </a:spcAft>
              <a:buClr>
                <a:schemeClr val="lt1"/>
              </a:buClr>
              <a:buSzPts val="2500"/>
              <a:buFont typeface="Arial"/>
              <a:buNone/>
              <a:defRPr b="0" i="0" sz="2000" u="none" cap="none" strike="noStrike">
                <a:solidFill>
                  <a:schemeClr val="lt1"/>
                </a:solidFill>
                <a:latin typeface="Twentieth Century"/>
                <a:ea typeface="Twentieth Century"/>
                <a:cs typeface="Twentieth Century"/>
                <a:sym typeface="Twentieth Century"/>
              </a:defRPr>
            </a:lvl1pPr>
            <a:lvl2pPr lvl="1" marR="0" rtl="0" algn="l">
              <a:lnSpc>
                <a:spcPct val="120000"/>
              </a:lnSpc>
              <a:spcBef>
                <a:spcPts val="500"/>
              </a:spcBef>
              <a:spcAft>
                <a:spcPts val="0"/>
              </a:spcAft>
              <a:buClr>
                <a:schemeClr val="lt1"/>
              </a:buClr>
              <a:buSzPts val="2500"/>
              <a:buFont typeface="Arial"/>
              <a:buChar char="•"/>
              <a:defRPr b="0" i="0" sz="2000" u="none" cap="none" strike="noStrike">
                <a:solidFill>
                  <a:schemeClr val="lt1"/>
                </a:solidFill>
                <a:latin typeface="Twentieth Century"/>
                <a:ea typeface="Twentieth Century"/>
                <a:cs typeface="Twentieth Century"/>
                <a:sym typeface="Twentieth Century"/>
              </a:defRPr>
            </a:lvl2pPr>
            <a:lvl3pPr lvl="2" marR="0" rtl="0" algn="l">
              <a:lnSpc>
                <a:spcPct val="120000"/>
              </a:lnSpc>
              <a:spcBef>
                <a:spcPts val="500"/>
              </a:spcBef>
              <a:spcAft>
                <a:spcPts val="0"/>
              </a:spcAft>
              <a:buClr>
                <a:schemeClr val="lt1"/>
              </a:buClr>
              <a:buSzPts val="2250"/>
              <a:buFont typeface="Arial"/>
              <a:buChar char="•"/>
              <a:defRPr b="0" i="0" sz="1800" u="none" cap="none" strike="noStrike">
                <a:solidFill>
                  <a:schemeClr val="lt1"/>
                </a:solidFill>
                <a:latin typeface="Twentieth Century"/>
                <a:ea typeface="Twentieth Century"/>
                <a:cs typeface="Twentieth Century"/>
                <a:sym typeface="Twentieth Century"/>
              </a:defRPr>
            </a:lvl3pPr>
            <a:lvl4pPr lvl="3" marR="0" rtl="0" algn="l">
              <a:lnSpc>
                <a:spcPct val="120000"/>
              </a:lnSpc>
              <a:spcBef>
                <a:spcPts val="500"/>
              </a:spcBef>
              <a:spcAft>
                <a:spcPts val="0"/>
              </a:spcAft>
              <a:buClr>
                <a:schemeClr val="lt1"/>
              </a:buClr>
              <a:buSzPts val="2000"/>
              <a:buFont typeface="Arial"/>
              <a:buChar char="•"/>
              <a:defRPr b="0" i="0" sz="1600" u="none" cap="none" strike="noStrike">
                <a:solidFill>
                  <a:schemeClr val="lt1"/>
                </a:solidFill>
                <a:latin typeface="Twentieth Century"/>
                <a:ea typeface="Twentieth Century"/>
                <a:cs typeface="Twentieth Century"/>
                <a:sym typeface="Twentieth Century"/>
              </a:defRPr>
            </a:lvl4pPr>
            <a:lvl5pPr lvl="4" marR="0" rtl="0" algn="l">
              <a:lnSpc>
                <a:spcPct val="120000"/>
              </a:lnSpc>
              <a:spcBef>
                <a:spcPts val="500"/>
              </a:spcBef>
              <a:spcAft>
                <a:spcPts val="0"/>
              </a:spcAft>
              <a:buClr>
                <a:schemeClr val="lt1"/>
              </a:buClr>
              <a:buSzPts val="2000"/>
              <a:buFont typeface="Arial"/>
              <a:buChar char="•"/>
              <a:defRPr b="0" i="0" sz="1600" u="none" cap="none" strike="noStrike">
                <a:solidFill>
                  <a:schemeClr val="lt1"/>
                </a:solidFill>
                <a:latin typeface="Twentieth Century"/>
                <a:ea typeface="Twentieth Century"/>
                <a:cs typeface="Twentieth Century"/>
                <a:sym typeface="Twentieth Century"/>
              </a:defRPr>
            </a:lvl5pPr>
            <a:lvl6pPr lvl="5" marR="0" rtl="0" algn="l">
              <a:lnSpc>
                <a:spcPct val="120000"/>
              </a:lnSpc>
              <a:spcBef>
                <a:spcPts val="500"/>
              </a:spcBef>
              <a:spcAft>
                <a:spcPts val="0"/>
              </a:spcAft>
              <a:buClr>
                <a:schemeClr val="lt1"/>
              </a:buClr>
              <a:buSzPts val="1750"/>
              <a:buFont typeface="Arial"/>
              <a:buChar char="•"/>
              <a:defRPr b="0" i="0" sz="1400" u="none" cap="none" strike="noStrike">
                <a:solidFill>
                  <a:schemeClr val="lt1"/>
                </a:solidFill>
                <a:latin typeface="Twentieth Century"/>
                <a:ea typeface="Twentieth Century"/>
                <a:cs typeface="Twentieth Century"/>
                <a:sym typeface="Twentieth Century"/>
              </a:defRPr>
            </a:lvl6pPr>
            <a:lvl7pPr lvl="6" marR="0" rtl="0" algn="l">
              <a:lnSpc>
                <a:spcPct val="120000"/>
              </a:lnSpc>
              <a:spcBef>
                <a:spcPts val="500"/>
              </a:spcBef>
              <a:spcAft>
                <a:spcPts val="0"/>
              </a:spcAft>
              <a:buClr>
                <a:schemeClr val="lt1"/>
              </a:buClr>
              <a:buSzPts val="1750"/>
              <a:buFont typeface="Arial"/>
              <a:buChar char="•"/>
              <a:defRPr b="0" i="0" sz="1400" u="none" cap="none" strike="noStrike">
                <a:solidFill>
                  <a:schemeClr val="lt1"/>
                </a:solidFill>
                <a:latin typeface="Twentieth Century"/>
                <a:ea typeface="Twentieth Century"/>
                <a:cs typeface="Twentieth Century"/>
                <a:sym typeface="Twentieth Century"/>
              </a:defRPr>
            </a:lvl7pPr>
            <a:lvl8pPr lvl="7" marR="0" rtl="0" algn="l">
              <a:lnSpc>
                <a:spcPct val="120000"/>
              </a:lnSpc>
              <a:spcBef>
                <a:spcPts val="500"/>
              </a:spcBef>
              <a:spcAft>
                <a:spcPts val="0"/>
              </a:spcAft>
              <a:buClr>
                <a:schemeClr val="lt1"/>
              </a:buClr>
              <a:buSzPts val="1750"/>
              <a:buFont typeface="Arial"/>
              <a:buChar char="•"/>
              <a:defRPr b="0" i="0" sz="1400" u="none" cap="none" strike="noStrike">
                <a:solidFill>
                  <a:schemeClr val="lt1"/>
                </a:solidFill>
                <a:latin typeface="Twentieth Century"/>
                <a:ea typeface="Twentieth Century"/>
                <a:cs typeface="Twentieth Century"/>
                <a:sym typeface="Twentieth Century"/>
              </a:defRPr>
            </a:lvl8pPr>
            <a:lvl9pPr lvl="8" marR="0" rtl="0" algn="l">
              <a:lnSpc>
                <a:spcPct val="120000"/>
              </a:lnSpc>
              <a:spcBef>
                <a:spcPts val="500"/>
              </a:spcBef>
              <a:spcAft>
                <a:spcPts val="0"/>
              </a:spcAft>
              <a:buClr>
                <a:schemeClr val="lt1"/>
              </a:buClr>
              <a:buSzPts val="1750"/>
              <a:buFont typeface="Arial"/>
              <a:buChar char="•"/>
              <a:defRPr b="0" i="0" sz="1400" u="none" cap="none" strike="noStrike">
                <a:solidFill>
                  <a:schemeClr val="lt1"/>
                </a:solidFill>
                <a:latin typeface="Twentieth Century"/>
                <a:ea typeface="Twentieth Century"/>
                <a:cs typeface="Twentieth Century"/>
                <a:sym typeface="Twentieth Century"/>
              </a:defRPr>
            </a:lvl9pPr>
          </a:lstStyle>
          <a:p/>
        </p:txBody>
      </p:sp>
      <p:sp>
        <p:nvSpPr>
          <p:cNvPr id="167" name="Google Shape;167;p10"/>
          <p:cNvSpPr txBox="1"/>
          <p:nvPr>
            <p:ph idx="3" type="body"/>
          </p:nvPr>
        </p:nvSpPr>
        <p:spPr>
          <a:xfrm>
            <a:off x="1141413" y="4980858"/>
            <a:ext cx="3195240" cy="817843"/>
          </a:xfrm>
          <a:prstGeom prst="rect">
            <a:avLst/>
          </a:prstGeom>
          <a:noFill/>
          <a:ln>
            <a:noFill/>
          </a:ln>
        </p:spPr>
        <p:txBody>
          <a:bodyPr anchorCtr="0" anchor="t" bIns="45700" lIns="91425" spcFirstLastPara="1" rIns="91425" wrap="square" tIns="45700">
            <a:normAutofit/>
          </a:bodyPr>
          <a:lstStyle>
            <a:lvl1pPr indent="-228600" lvl="0" marL="457200" algn="l">
              <a:lnSpc>
                <a:spcPct val="120000"/>
              </a:lnSpc>
              <a:spcBef>
                <a:spcPts val="1000"/>
              </a:spcBef>
              <a:spcAft>
                <a:spcPts val="0"/>
              </a:spcAft>
              <a:buClr>
                <a:schemeClr val="lt1"/>
              </a:buClr>
              <a:buSzPts val="1750"/>
              <a:buNone/>
              <a:defRPr sz="1400"/>
            </a:lvl1pPr>
            <a:lvl2pPr indent="-228600" lvl="1" marL="914400" algn="l">
              <a:lnSpc>
                <a:spcPct val="120000"/>
              </a:lnSpc>
              <a:spcBef>
                <a:spcPts val="500"/>
              </a:spcBef>
              <a:spcAft>
                <a:spcPts val="0"/>
              </a:spcAft>
              <a:buClr>
                <a:schemeClr val="lt1"/>
              </a:buClr>
              <a:buSzPts val="1500"/>
              <a:buNone/>
              <a:defRPr sz="1200"/>
            </a:lvl2pPr>
            <a:lvl3pPr indent="-228600" lvl="2" marL="1371600" algn="l">
              <a:lnSpc>
                <a:spcPct val="120000"/>
              </a:lnSpc>
              <a:spcBef>
                <a:spcPts val="500"/>
              </a:spcBef>
              <a:spcAft>
                <a:spcPts val="0"/>
              </a:spcAft>
              <a:buClr>
                <a:schemeClr val="lt1"/>
              </a:buClr>
              <a:buSzPts val="1250"/>
              <a:buNone/>
              <a:defRPr sz="1000"/>
            </a:lvl3pPr>
            <a:lvl4pPr indent="-228600" lvl="3" marL="1828800" algn="l">
              <a:lnSpc>
                <a:spcPct val="120000"/>
              </a:lnSpc>
              <a:spcBef>
                <a:spcPts val="500"/>
              </a:spcBef>
              <a:spcAft>
                <a:spcPts val="0"/>
              </a:spcAft>
              <a:buClr>
                <a:schemeClr val="lt1"/>
              </a:buClr>
              <a:buSzPts val="1125"/>
              <a:buNone/>
              <a:defRPr sz="900"/>
            </a:lvl4pPr>
            <a:lvl5pPr indent="-228600" lvl="4" marL="2286000" algn="l">
              <a:lnSpc>
                <a:spcPct val="120000"/>
              </a:lnSpc>
              <a:spcBef>
                <a:spcPts val="500"/>
              </a:spcBef>
              <a:spcAft>
                <a:spcPts val="0"/>
              </a:spcAft>
              <a:buClr>
                <a:schemeClr val="lt1"/>
              </a:buClr>
              <a:buSzPts val="1125"/>
              <a:buNone/>
              <a:defRPr sz="900"/>
            </a:lvl5pPr>
            <a:lvl6pPr indent="-228600" lvl="5" marL="2743200" algn="l">
              <a:lnSpc>
                <a:spcPct val="120000"/>
              </a:lnSpc>
              <a:spcBef>
                <a:spcPts val="500"/>
              </a:spcBef>
              <a:spcAft>
                <a:spcPts val="0"/>
              </a:spcAft>
              <a:buClr>
                <a:schemeClr val="lt1"/>
              </a:buClr>
              <a:buSzPts val="1125"/>
              <a:buNone/>
              <a:defRPr sz="900"/>
            </a:lvl6pPr>
            <a:lvl7pPr indent="-228600" lvl="6" marL="3200400" algn="l">
              <a:lnSpc>
                <a:spcPct val="120000"/>
              </a:lnSpc>
              <a:spcBef>
                <a:spcPts val="500"/>
              </a:spcBef>
              <a:spcAft>
                <a:spcPts val="0"/>
              </a:spcAft>
              <a:buClr>
                <a:schemeClr val="lt1"/>
              </a:buClr>
              <a:buSzPts val="1125"/>
              <a:buNone/>
              <a:defRPr sz="900"/>
            </a:lvl7pPr>
            <a:lvl8pPr indent="-228600" lvl="7" marL="3657600" algn="l">
              <a:lnSpc>
                <a:spcPct val="120000"/>
              </a:lnSpc>
              <a:spcBef>
                <a:spcPts val="500"/>
              </a:spcBef>
              <a:spcAft>
                <a:spcPts val="0"/>
              </a:spcAft>
              <a:buClr>
                <a:schemeClr val="lt1"/>
              </a:buClr>
              <a:buSzPts val="1125"/>
              <a:buNone/>
              <a:defRPr sz="900"/>
            </a:lvl8pPr>
            <a:lvl9pPr indent="-228600" lvl="8" marL="4114800" algn="l">
              <a:lnSpc>
                <a:spcPct val="120000"/>
              </a:lnSpc>
              <a:spcBef>
                <a:spcPts val="500"/>
              </a:spcBef>
              <a:spcAft>
                <a:spcPts val="0"/>
              </a:spcAft>
              <a:buClr>
                <a:schemeClr val="lt1"/>
              </a:buClr>
              <a:buSzPts val="1125"/>
              <a:buNone/>
              <a:defRPr sz="900"/>
            </a:lvl9pPr>
          </a:lstStyle>
          <a:p/>
        </p:txBody>
      </p:sp>
      <p:sp>
        <p:nvSpPr>
          <p:cNvPr id="168" name="Google Shape;168;p10"/>
          <p:cNvSpPr txBox="1"/>
          <p:nvPr>
            <p:ph idx="4" type="body"/>
          </p:nvPr>
        </p:nvSpPr>
        <p:spPr>
          <a:xfrm>
            <a:off x="4489053" y="4404596"/>
            <a:ext cx="3200400" cy="576262"/>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chemeClr val="lt1"/>
              </a:buClr>
              <a:buSzPts val="2500"/>
              <a:buNone/>
              <a:defRPr b="0" sz="2000" cap="none">
                <a:solidFill>
                  <a:schemeClr val="lt1"/>
                </a:solidFill>
              </a:defRPr>
            </a:lvl1pPr>
            <a:lvl2pPr indent="-228600" lvl="1" marL="914400" algn="l">
              <a:lnSpc>
                <a:spcPct val="120000"/>
              </a:lnSpc>
              <a:spcBef>
                <a:spcPts val="500"/>
              </a:spcBef>
              <a:spcAft>
                <a:spcPts val="0"/>
              </a:spcAft>
              <a:buClr>
                <a:schemeClr val="lt1"/>
              </a:buClr>
              <a:buSzPts val="2500"/>
              <a:buNone/>
              <a:defRPr b="1" sz="2000"/>
            </a:lvl2pPr>
            <a:lvl3pPr indent="-228600" lvl="2" marL="1371600" algn="l">
              <a:lnSpc>
                <a:spcPct val="120000"/>
              </a:lnSpc>
              <a:spcBef>
                <a:spcPts val="500"/>
              </a:spcBef>
              <a:spcAft>
                <a:spcPts val="0"/>
              </a:spcAft>
              <a:buClr>
                <a:schemeClr val="lt1"/>
              </a:buClr>
              <a:buSzPts val="2250"/>
              <a:buNone/>
              <a:defRPr b="1" sz="1800"/>
            </a:lvl3pPr>
            <a:lvl4pPr indent="-228600" lvl="3" marL="1828800" algn="l">
              <a:lnSpc>
                <a:spcPct val="120000"/>
              </a:lnSpc>
              <a:spcBef>
                <a:spcPts val="500"/>
              </a:spcBef>
              <a:spcAft>
                <a:spcPts val="0"/>
              </a:spcAft>
              <a:buClr>
                <a:schemeClr val="lt1"/>
              </a:buClr>
              <a:buSzPts val="2000"/>
              <a:buNone/>
              <a:defRPr b="1" sz="1600"/>
            </a:lvl4pPr>
            <a:lvl5pPr indent="-228600" lvl="4" marL="2286000" algn="l">
              <a:lnSpc>
                <a:spcPct val="120000"/>
              </a:lnSpc>
              <a:spcBef>
                <a:spcPts val="500"/>
              </a:spcBef>
              <a:spcAft>
                <a:spcPts val="0"/>
              </a:spcAft>
              <a:buClr>
                <a:schemeClr val="lt1"/>
              </a:buClr>
              <a:buSzPts val="2000"/>
              <a:buNone/>
              <a:defRPr b="1" sz="1600"/>
            </a:lvl5pPr>
            <a:lvl6pPr indent="-228600" lvl="5" marL="2743200" algn="l">
              <a:lnSpc>
                <a:spcPct val="120000"/>
              </a:lnSpc>
              <a:spcBef>
                <a:spcPts val="500"/>
              </a:spcBef>
              <a:spcAft>
                <a:spcPts val="0"/>
              </a:spcAft>
              <a:buClr>
                <a:schemeClr val="lt1"/>
              </a:buClr>
              <a:buSzPts val="2000"/>
              <a:buNone/>
              <a:defRPr b="1" sz="1600"/>
            </a:lvl6pPr>
            <a:lvl7pPr indent="-228600" lvl="6" marL="3200400" algn="l">
              <a:lnSpc>
                <a:spcPct val="120000"/>
              </a:lnSpc>
              <a:spcBef>
                <a:spcPts val="500"/>
              </a:spcBef>
              <a:spcAft>
                <a:spcPts val="0"/>
              </a:spcAft>
              <a:buClr>
                <a:schemeClr val="lt1"/>
              </a:buClr>
              <a:buSzPts val="2000"/>
              <a:buNone/>
              <a:defRPr b="1" sz="1600"/>
            </a:lvl7pPr>
            <a:lvl8pPr indent="-228600" lvl="7" marL="3657600" algn="l">
              <a:lnSpc>
                <a:spcPct val="120000"/>
              </a:lnSpc>
              <a:spcBef>
                <a:spcPts val="500"/>
              </a:spcBef>
              <a:spcAft>
                <a:spcPts val="0"/>
              </a:spcAft>
              <a:buClr>
                <a:schemeClr val="lt1"/>
              </a:buClr>
              <a:buSzPts val="2000"/>
              <a:buNone/>
              <a:defRPr b="1" sz="1600"/>
            </a:lvl8pPr>
            <a:lvl9pPr indent="-228600" lvl="8" marL="4114800" algn="l">
              <a:lnSpc>
                <a:spcPct val="120000"/>
              </a:lnSpc>
              <a:spcBef>
                <a:spcPts val="500"/>
              </a:spcBef>
              <a:spcAft>
                <a:spcPts val="0"/>
              </a:spcAft>
              <a:buClr>
                <a:schemeClr val="lt1"/>
              </a:buClr>
              <a:buSzPts val="2000"/>
              <a:buNone/>
              <a:defRPr b="1" sz="1600"/>
            </a:lvl9pPr>
          </a:lstStyle>
          <a:p/>
        </p:txBody>
      </p:sp>
      <p:sp>
        <p:nvSpPr>
          <p:cNvPr id="169" name="Google Shape;169;p10"/>
          <p:cNvSpPr/>
          <p:nvPr>
            <p:ph idx="5" type="pic"/>
          </p:nvPr>
        </p:nvSpPr>
        <p:spPr>
          <a:xfrm>
            <a:off x="4489053" y="2666998"/>
            <a:ext cx="3198940" cy="1524000"/>
          </a:xfrm>
          <a:prstGeom prst="round2DiagRect">
            <a:avLst>
              <a:gd fmla="val 16667" name="adj1"/>
              <a:gd fmla="val 0" name="adj2"/>
            </a:avLst>
          </a:prstGeom>
          <a:noFill/>
          <a:ln cap="sq" cmpd="sng" w="19050">
            <a:solidFill>
              <a:srgbClr val="B3FFFF">
                <a:alpha val="60000"/>
              </a:srgbClr>
            </a:solidFill>
            <a:prstDash val="solid"/>
            <a:miter lim="800000"/>
            <a:headEnd len="sm" w="sm" type="none"/>
            <a:tailEnd len="sm" w="sm" type="none"/>
          </a:ln>
          <a:effectLst>
            <a:outerShdw blurRad="88900" rotWithShape="0" algn="t" dir="5400000" dist="38100">
              <a:srgbClr val="000000">
                <a:alpha val="40000"/>
              </a:srgbClr>
            </a:outerShdw>
          </a:effectLst>
        </p:spPr>
        <p:txBody>
          <a:bodyPr anchorCtr="0" anchor="t" bIns="45700" lIns="91425" spcFirstLastPara="1" rIns="91425" wrap="square" tIns="45700">
            <a:noAutofit/>
          </a:bodyPr>
          <a:lstStyle>
            <a:lvl1pPr lvl="0" marR="0" rtl="0" algn="l">
              <a:lnSpc>
                <a:spcPct val="120000"/>
              </a:lnSpc>
              <a:spcBef>
                <a:spcPts val="1000"/>
              </a:spcBef>
              <a:spcAft>
                <a:spcPts val="0"/>
              </a:spcAft>
              <a:buClr>
                <a:schemeClr val="lt1"/>
              </a:buClr>
              <a:buSzPts val="2500"/>
              <a:buFont typeface="Arial"/>
              <a:buNone/>
              <a:defRPr b="0" i="0" sz="2000" u="none" cap="none" strike="noStrike">
                <a:solidFill>
                  <a:schemeClr val="lt1"/>
                </a:solidFill>
                <a:latin typeface="Twentieth Century"/>
                <a:ea typeface="Twentieth Century"/>
                <a:cs typeface="Twentieth Century"/>
                <a:sym typeface="Twentieth Century"/>
              </a:defRPr>
            </a:lvl1pPr>
            <a:lvl2pPr lvl="1" marR="0" rtl="0" algn="l">
              <a:lnSpc>
                <a:spcPct val="120000"/>
              </a:lnSpc>
              <a:spcBef>
                <a:spcPts val="500"/>
              </a:spcBef>
              <a:spcAft>
                <a:spcPts val="0"/>
              </a:spcAft>
              <a:buClr>
                <a:schemeClr val="lt1"/>
              </a:buClr>
              <a:buSzPts val="2500"/>
              <a:buFont typeface="Arial"/>
              <a:buChar char="•"/>
              <a:defRPr b="0" i="0" sz="2000" u="none" cap="none" strike="noStrike">
                <a:solidFill>
                  <a:schemeClr val="lt1"/>
                </a:solidFill>
                <a:latin typeface="Twentieth Century"/>
                <a:ea typeface="Twentieth Century"/>
                <a:cs typeface="Twentieth Century"/>
                <a:sym typeface="Twentieth Century"/>
              </a:defRPr>
            </a:lvl2pPr>
            <a:lvl3pPr lvl="2" marR="0" rtl="0" algn="l">
              <a:lnSpc>
                <a:spcPct val="120000"/>
              </a:lnSpc>
              <a:spcBef>
                <a:spcPts val="500"/>
              </a:spcBef>
              <a:spcAft>
                <a:spcPts val="0"/>
              </a:spcAft>
              <a:buClr>
                <a:schemeClr val="lt1"/>
              </a:buClr>
              <a:buSzPts val="2250"/>
              <a:buFont typeface="Arial"/>
              <a:buChar char="•"/>
              <a:defRPr b="0" i="0" sz="1800" u="none" cap="none" strike="noStrike">
                <a:solidFill>
                  <a:schemeClr val="lt1"/>
                </a:solidFill>
                <a:latin typeface="Twentieth Century"/>
                <a:ea typeface="Twentieth Century"/>
                <a:cs typeface="Twentieth Century"/>
                <a:sym typeface="Twentieth Century"/>
              </a:defRPr>
            </a:lvl3pPr>
            <a:lvl4pPr lvl="3" marR="0" rtl="0" algn="l">
              <a:lnSpc>
                <a:spcPct val="120000"/>
              </a:lnSpc>
              <a:spcBef>
                <a:spcPts val="500"/>
              </a:spcBef>
              <a:spcAft>
                <a:spcPts val="0"/>
              </a:spcAft>
              <a:buClr>
                <a:schemeClr val="lt1"/>
              </a:buClr>
              <a:buSzPts val="2000"/>
              <a:buFont typeface="Arial"/>
              <a:buChar char="•"/>
              <a:defRPr b="0" i="0" sz="1600" u="none" cap="none" strike="noStrike">
                <a:solidFill>
                  <a:schemeClr val="lt1"/>
                </a:solidFill>
                <a:latin typeface="Twentieth Century"/>
                <a:ea typeface="Twentieth Century"/>
                <a:cs typeface="Twentieth Century"/>
                <a:sym typeface="Twentieth Century"/>
              </a:defRPr>
            </a:lvl4pPr>
            <a:lvl5pPr lvl="4" marR="0" rtl="0" algn="l">
              <a:lnSpc>
                <a:spcPct val="120000"/>
              </a:lnSpc>
              <a:spcBef>
                <a:spcPts val="500"/>
              </a:spcBef>
              <a:spcAft>
                <a:spcPts val="0"/>
              </a:spcAft>
              <a:buClr>
                <a:schemeClr val="lt1"/>
              </a:buClr>
              <a:buSzPts val="2000"/>
              <a:buFont typeface="Arial"/>
              <a:buChar char="•"/>
              <a:defRPr b="0" i="0" sz="1600" u="none" cap="none" strike="noStrike">
                <a:solidFill>
                  <a:schemeClr val="lt1"/>
                </a:solidFill>
                <a:latin typeface="Twentieth Century"/>
                <a:ea typeface="Twentieth Century"/>
                <a:cs typeface="Twentieth Century"/>
                <a:sym typeface="Twentieth Century"/>
              </a:defRPr>
            </a:lvl5pPr>
            <a:lvl6pPr lvl="5" marR="0" rtl="0" algn="l">
              <a:lnSpc>
                <a:spcPct val="120000"/>
              </a:lnSpc>
              <a:spcBef>
                <a:spcPts val="500"/>
              </a:spcBef>
              <a:spcAft>
                <a:spcPts val="0"/>
              </a:spcAft>
              <a:buClr>
                <a:schemeClr val="lt1"/>
              </a:buClr>
              <a:buSzPts val="1750"/>
              <a:buFont typeface="Arial"/>
              <a:buChar char="•"/>
              <a:defRPr b="0" i="0" sz="1400" u="none" cap="none" strike="noStrike">
                <a:solidFill>
                  <a:schemeClr val="lt1"/>
                </a:solidFill>
                <a:latin typeface="Twentieth Century"/>
                <a:ea typeface="Twentieth Century"/>
                <a:cs typeface="Twentieth Century"/>
                <a:sym typeface="Twentieth Century"/>
              </a:defRPr>
            </a:lvl6pPr>
            <a:lvl7pPr lvl="6" marR="0" rtl="0" algn="l">
              <a:lnSpc>
                <a:spcPct val="120000"/>
              </a:lnSpc>
              <a:spcBef>
                <a:spcPts val="500"/>
              </a:spcBef>
              <a:spcAft>
                <a:spcPts val="0"/>
              </a:spcAft>
              <a:buClr>
                <a:schemeClr val="lt1"/>
              </a:buClr>
              <a:buSzPts val="1750"/>
              <a:buFont typeface="Arial"/>
              <a:buChar char="•"/>
              <a:defRPr b="0" i="0" sz="1400" u="none" cap="none" strike="noStrike">
                <a:solidFill>
                  <a:schemeClr val="lt1"/>
                </a:solidFill>
                <a:latin typeface="Twentieth Century"/>
                <a:ea typeface="Twentieth Century"/>
                <a:cs typeface="Twentieth Century"/>
                <a:sym typeface="Twentieth Century"/>
              </a:defRPr>
            </a:lvl7pPr>
            <a:lvl8pPr lvl="7" marR="0" rtl="0" algn="l">
              <a:lnSpc>
                <a:spcPct val="120000"/>
              </a:lnSpc>
              <a:spcBef>
                <a:spcPts val="500"/>
              </a:spcBef>
              <a:spcAft>
                <a:spcPts val="0"/>
              </a:spcAft>
              <a:buClr>
                <a:schemeClr val="lt1"/>
              </a:buClr>
              <a:buSzPts val="1750"/>
              <a:buFont typeface="Arial"/>
              <a:buChar char="•"/>
              <a:defRPr b="0" i="0" sz="1400" u="none" cap="none" strike="noStrike">
                <a:solidFill>
                  <a:schemeClr val="lt1"/>
                </a:solidFill>
                <a:latin typeface="Twentieth Century"/>
                <a:ea typeface="Twentieth Century"/>
                <a:cs typeface="Twentieth Century"/>
                <a:sym typeface="Twentieth Century"/>
              </a:defRPr>
            </a:lvl8pPr>
            <a:lvl9pPr lvl="8" marR="0" rtl="0" algn="l">
              <a:lnSpc>
                <a:spcPct val="120000"/>
              </a:lnSpc>
              <a:spcBef>
                <a:spcPts val="500"/>
              </a:spcBef>
              <a:spcAft>
                <a:spcPts val="0"/>
              </a:spcAft>
              <a:buClr>
                <a:schemeClr val="lt1"/>
              </a:buClr>
              <a:buSzPts val="1750"/>
              <a:buFont typeface="Arial"/>
              <a:buChar char="•"/>
              <a:defRPr b="0" i="0" sz="1400" u="none" cap="none" strike="noStrike">
                <a:solidFill>
                  <a:schemeClr val="lt1"/>
                </a:solidFill>
                <a:latin typeface="Twentieth Century"/>
                <a:ea typeface="Twentieth Century"/>
                <a:cs typeface="Twentieth Century"/>
                <a:sym typeface="Twentieth Century"/>
              </a:defRPr>
            </a:lvl9pPr>
          </a:lstStyle>
          <a:p/>
        </p:txBody>
      </p:sp>
      <p:sp>
        <p:nvSpPr>
          <p:cNvPr id="170" name="Google Shape;170;p10"/>
          <p:cNvSpPr txBox="1"/>
          <p:nvPr>
            <p:ph idx="6" type="body"/>
          </p:nvPr>
        </p:nvSpPr>
        <p:spPr>
          <a:xfrm>
            <a:off x="4487593" y="4980857"/>
            <a:ext cx="3200400" cy="810342"/>
          </a:xfrm>
          <a:prstGeom prst="rect">
            <a:avLst/>
          </a:prstGeom>
          <a:noFill/>
          <a:ln>
            <a:noFill/>
          </a:ln>
        </p:spPr>
        <p:txBody>
          <a:bodyPr anchorCtr="0" anchor="t" bIns="45700" lIns="91425" spcFirstLastPara="1" rIns="91425" wrap="square" tIns="45700">
            <a:normAutofit/>
          </a:bodyPr>
          <a:lstStyle>
            <a:lvl1pPr indent="-228600" lvl="0" marL="457200" algn="l">
              <a:lnSpc>
                <a:spcPct val="120000"/>
              </a:lnSpc>
              <a:spcBef>
                <a:spcPts val="1000"/>
              </a:spcBef>
              <a:spcAft>
                <a:spcPts val="0"/>
              </a:spcAft>
              <a:buClr>
                <a:schemeClr val="lt1"/>
              </a:buClr>
              <a:buSzPts val="1750"/>
              <a:buNone/>
              <a:defRPr sz="1400"/>
            </a:lvl1pPr>
            <a:lvl2pPr indent="-228600" lvl="1" marL="914400" algn="l">
              <a:lnSpc>
                <a:spcPct val="120000"/>
              </a:lnSpc>
              <a:spcBef>
                <a:spcPts val="500"/>
              </a:spcBef>
              <a:spcAft>
                <a:spcPts val="0"/>
              </a:spcAft>
              <a:buClr>
                <a:schemeClr val="lt1"/>
              </a:buClr>
              <a:buSzPts val="1500"/>
              <a:buNone/>
              <a:defRPr sz="1200"/>
            </a:lvl2pPr>
            <a:lvl3pPr indent="-228600" lvl="2" marL="1371600" algn="l">
              <a:lnSpc>
                <a:spcPct val="120000"/>
              </a:lnSpc>
              <a:spcBef>
                <a:spcPts val="500"/>
              </a:spcBef>
              <a:spcAft>
                <a:spcPts val="0"/>
              </a:spcAft>
              <a:buClr>
                <a:schemeClr val="lt1"/>
              </a:buClr>
              <a:buSzPts val="1250"/>
              <a:buNone/>
              <a:defRPr sz="1000"/>
            </a:lvl3pPr>
            <a:lvl4pPr indent="-228600" lvl="3" marL="1828800" algn="l">
              <a:lnSpc>
                <a:spcPct val="120000"/>
              </a:lnSpc>
              <a:spcBef>
                <a:spcPts val="500"/>
              </a:spcBef>
              <a:spcAft>
                <a:spcPts val="0"/>
              </a:spcAft>
              <a:buClr>
                <a:schemeClr val="lt1"/>
              </a:buClr>
              <a:buSzPts val="1125"/>
              <a:buNone/>
              <a:defRPr sz="900"/>
            </a:lvl4pPr>
            <a:lvl5pPr indent="-228600" lvl="4" marL="2286000" algn="l">
              <a:lnSpc>
                <a:spcPct val="120000"/>
              </a:lnSpc>
              <a:spcBef>
                <a:spcPts val="500"/>
              </a:spcBef>
              <a:spcAft>
                <a:spcPts val="0"/>
              </a:spcAft>
              <a:buClr>
                <a:schemeClr val="lt1"/>
              </a:buClr>
              <a:buSzPts val="1125"/>
              <a:buNone/>
              <a:defRPr sz="900"/>
            </a:lvl5pPr>
            <a:lvl6pPr indent="-228600" lvl="5" marL="2743200" algn="l">
              <a:lnSpc>
                <a:spcPct val="120000"/>
              </a:lnSpc>
              <a:spcBef>
                <a:spcPts val="500"/>
              </a:spcBef>
              <a:spcAft>
                <a:spcPts val="0"/>
              </a:spcAft>
              <a:buClr>
                <a:schemeClr val="lt1"/>
              </a:buClr>
              <a:buSzPts val="1125"/>
              <a:buNone/>
              <a:defRPr sz="900"/>
            </a:lvl6pPr>
            <a:lvl7pPr indent="-228600" lvl="6" marL="3200400" algn="l">
              <a:lnSpc>
                <a:spcPct val="120000"/>
              </a:lnSpc>
              <a:spcBef>
                <a:spcPts val="500"/>
              </a:spcBef>
              <a:spcAft>
                <a:spcPts val="0"/>
              </a:spcAft>
              <a:buClr>
                <a:schemeClr val="lt1"/>
              </a:buClr>
              <a:buSzPts val="1125"/>
              <a:buNone/>
              <a:defRPr sz="900"/>
            </a:lvl7pPr>
            <a:lvl8pPr indent="-228600" lvl="7" marL="3657600" algn="l">
              <a:lnSpc>
                <a:spcPct val="120000"/>
              </a:lnSpc>
              <a:spcBef>
                <a:spcPts val="500"/>
              </a:spcBef>
              <a:spcAft>
                <a:spcPts val="0"/>
              </a:spcAft>
              <a:buClr>
                <a:schemeClr val="lt1"/>
              </a:buClr>
              <a:buSzPts val="1125"/>
              <a:buNone/>
              <a:defRPr sz="900"/>
            </a:lvl8pPr>
            <a:lvl9pPr indent="-228600" lvl="8" marL="4114800" algn="l">
              <a:lnSpc>
                <a:spcPct val="120000"/>
              </a:lnSpc>
              <a:spcBef>
                <a:spcPts val="500"/>
              </a:spcBef>
              <a:spcAft>
                <a:spcPts val="0"/>
              </a:spcAft>
              <a:buClr>
                <a:schemeClr val="lt1"/>
              </a:buClr>
              <a:buSzPts val="1125"/>
              <a:buNone/>
              <a:defRPr sz="900"/>
            </a:lvl9pPr>
          </a:lstStyle>
          <a:p/>
        </p:txBody>
      </p:sp>
      <p:sp>
        <p:nvSpPr>
          <p:cNvPr id="171" name="Google Shape;171;p10"/>
          <p:cNvSpPr txBox="1"/>
          <p:nvPr>
            <p:ph idx="7" type="body"/>
          </p:nvPr>
        </p:nvSpPr>
        <p:spPr>
          <a:xfrm>
            <a:off x="7852567" y="4404595"/>
            <a:ext cx="3190741" cy="576262"/>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chemeClr val="lt1"/>
              </a:buClr>
              <a:buSzPts val="2500"/>
              <a:buNone/>
              <a:defRPr b="0" sz="2000" cap="none">
                <a:solidFill>
                  <a:schemeClr val="lt1"/>
                </a:solidFill>
              </a:defRPr>
            </a:lvl1pPr>
            <a:lvl2pPr indent="-228600" lvl="1" marL="914400" algn="l">
              <a:lnSpc>
                <a:spcPct val="120000"/>
              </a:lnSpc>
              <a:spcBef>
                <a:spcPts val="500"/>
              </a:spcBef>
              <a:spcAft>
                <a:spcPts val="0"/>
              </a:spcAft>
              <a:buClr>
                <a:schemeClr val="lt1"/>
              </a:buClr>
              <a:buSzPts val="2500"/>
              <a:buNone/>
              <a:defRPr b="1" sz="2000"/>
            </a:lvl2pPr>
            <a:lvl3pPr indent="-228600" lvl="2" marL="1371600" algn="l">
              <a:lnSpc>
                <a:spcPct val="120000"/>
              </a:lnSpc>
              <a:spcBef>
                <a:spcPts val="500"/>
              </a:spcBef>
              <a:spcAft>
                <a:spcPts val="0"/>
              </a:spcAft>
              <a:buClr>
                <a:schemeClr val="lt1"/>
              </a:buClr>
              <a:buSzPts val="2250"/>
              <a:buNone/>
              <a:defRPr b="1" sz="1800"/>
            </a:lvl3pPr>
            <a:lvl4pPr indent="-228600" lvl="3" marL="1828800" algn="l">
              <a:lnSpc>
                <a:spcPct val="120000"/>
              </a:lnSpc>
              <a:spcBef>
                <a:spcPts val="500"/>
              </a:spcBef>
              <a:spcAft>
                <a:spcPts val="0"/>
              </a:spcAft>
              <a:buClr>
                <a:schemeClr val="lt1"/>
              </a:buClr>
              <a:buSzPts val="2000"/>
              <a:buNone/>
              <a:defRPr b="1" sz="1600"/>
            </a:lvl4pPr>
            <a:lvl5pPr indent="-228600" lvl="4" marL="2286000" algn="l">
              <a:lnSpc>
                <a:spcPct val="120000"/>
              </a:lnSpc>
              <a:spcBef>
                <a:spcPts val="500"/>
              </a:spcBef>
              <a:spcAft>
                <a:spcPts val="0"/>
              </a:spcAft>
              <a:buClr>
                <a:schemeClr val="lt1"/>
              </a:buClr>
              <a:buSzPts val="2000"/>
              <a:buNone/>
              <a:defRPr b="1" sz="1600"/>
            </a:lvl5pPr>
            <a:lvl6pPr indent="-228600" lvl="5" marL="2743200" algn="l">
              <a:lnSpc>
                <a:spcPct val="120000"/>
              </a:lnSpc>
              <a:spcBef>
                <a:spcPts val="500"/>
              </a:spcBef>
              <a:spcAft>
                <a:spcPts val="0"/>
              </a:spcAft>
              <a:buClr>
                <a:schemeClr val="lt1"/>
              </a:buClr>
              <a:buSzPts val="2000"/>
              <a:buNone/>
              <a:defRPr b="1" sz="1600"/>
            </a:lvl6pPr>
            <a:lvl7pPr indent="-228600" lvl="6" marL="3200400" algn="l">
              <a:lnSpc>
                <a:spcPct val="120000"/>
              </a:lnSpc>
              <a:spcBef>
                <a:spcPts val="500"/>
              </a:spcBef>
              <a:spcAft>
                <a:spcPts val="0"/>
              </a:spcAft>
              <a:buClr>
                <a:schemeClr val="lt1"/>
              </a:buClr>
              <a:buSzPts val="2000"/>
              <a:buNone/>
              <a:defRPr b="1" sz="1600"/>
            </a:lvl7pPr>
            <a:lvl8pPr indent="-228600" lvl="7" marL="3657600" algn="l">
              <a:lnSpc>
                <a:spcPct val="120000"/>
              </a:lnSpc>
              <a:spcBef>
                <a:spcPts val="500"/>
              </a:spcBef>
              <a:spcAft>
                <a:spcPts val="0"/>
              </a:spcAft>
              <a:buClr>
                <a:schemeClr val="lt1"/>
              </a:buClr>
              <a:buSzPts val="2000"/>
              <a:buNone/>
              <a:defRPr b="1" sz="1600"/>
            </a:lvl8pPr>
            <a:lvl9pPr indent="-228600" lvl="8" marL="4114800" algn="l">
              <a:lnSpc>
                <a:spcPct val="120000"/>
              </a:lnSpc>
              <a:spcBef>
                <a:spcPts val="500"/>
              </a:spcBef>
              <a:spcAft>
                <a:spcPts val="0"/>
              </a:spcAft>
              <a:buClr>
                <a:schemeClr val="lt1"/>
              </a:buClr>
              <a:buSzPts val="2000"/>
              <a:buNone/>
              <a:defRPr b="1" sz="1600"/>
            </a:lvl9pPr>
          </a:lstStyle>
          <a:p/>
        </p:txBody>
      </p:sp>
      <p:sp>
        <p:nvSpPr>
          <p:cNvPr id="172" name="Google Shape;172;p10"/>
          <p:cNvSpPr/>
          <p:nvPr>
            <p:ph idx="8" type="pic"/>
          </p:nvPr>
        </p:nvSpPr>
        <p:spPr>
          <a:xfrm>
            <a:off x="7852442" y="2666998"/>
            <a:ext cx="3194969" cy="1524000"/>
          </a:xfrm>
          <a:prstGeom prst="round2DiagRect">
            <a:avLst>
              <a:gd fmla="val 16667" name="adj1"/>
              <a:gd fmla="val 0" name="adj2"/>
            </a:avLst>
          </a:prstGeom>
          <a:noFill/>
          <a:ln cap="sq" cmpd="sng" w="19050">
            <a:solidFill>
              <a:srgbClr val="B3FFFF">
                <a:alpha val="60000"/>
              </a:srgbClr>
            </a:solidFill>
            <a:prstDash val="solid"/>
            <a:miter lim="800000"/>
            <a:headEnd len="sm" w="sm" type="none"/>
            <a:tailEnd len="sm" w="sm" type="none"/>
          </a:ln>
          <a:effectLst>
            <a:outerShdw blurRad="88900" rotWithShape="0" algn="t" dir="5400000" dist="38100">
              <a:srgbClr val="000000">
                <a:alpha val="40000"/>
              </a:srgbClr>
            </a:outerShdw>
          </a:effectLst>
        </p:spPr>
        <p:txBody>
          <a:bodyPr anchorCtr="0" anchor="t" bIns="45700" lIns="91425" spcFirstLastPara="1" rIns="91425" wrap="square" tIns="45700">
            <a:noAutofit/>
          </a:bodyPr>
          <a:lstStyle>
            <a:lvl1pPr lvl="0" marR="0" rtl="0" algn="l">
              <a:lnSpc>
                <a:spcPct val="120000"/>
              </a:lnSpc>
              <a:spcBef>
                <a:spcPts val="1000"/>
              </a:spcBef>
              <a:spcAft>
                <a:spcPts val="0"/>
              </a:spcAft>
              <a:buClr>
                <a:schemeClr val="lt1"/>
              </a:buClr>
              <a:buSzPts val="2500"/>
              <a:buFont typeface="Arial"/>
              <a:buNone/>
              <a:defRPr b="0" i="0" sz="2000" u="none" cap="none" strike="noStrike">
                <a:solidFill>
                  <a:schemeClr val="lt1"/>
                </a:solidFill>
                <a:latin typeface="Twentieth Century"/>
                <a:ea typeface="Twentieth Century"/>
                <a:cs typeface="Twentieth Century"/>
                <a:sym typeface="Twentieth Century"/>
              </a:defRPr>
            </a:lvl1pPr>
            <a:lvl2pPr lvl="1" marR="0" rtl="0" algn="l">
              <a:lnSpc>
                <a:spcPct val="120000"/>
              </a:lnSpc>
              <a:spcBef>
                <a:spcPts val="500"/>
              </a:spcBef>
              <a:spcAft>
                <a:spcPts val="0"/>
              </a:spcAft>
              <a:buClr>
                <a:schemeClr val="lt1"/>
              </a:buClr>
              <a:buSzPts val="2500"/>
              <a:buFont typeface="Arial"/>
              <a:buChar char="•"/>
              <a:defRPr b="0" i="0" sz="2000" u="none" cap="none" strike="noStrike">
                <a:solidFill>
                  <a:schemeClr val="lt1"/>
                </a:solidFill>
                <a:latin typeface="Twentieth Century"/>
                <a:ea typeface="Twentieth Century"/>
                <a:cs typeface="Twentieth Century"/>
                <a:sym typeface="Twentieth Century"/>
              </a:defRPr>
            </a:lvl2pPr>
            <a:lvl3pPr lvl="2" marR="0" rtl="0" algn="l">
              <a:lnSpc>
                <a:spcPct val="120000"/>
              </a:lnSpc>
              <a:spcBef>
                <a:spcPts val="500"/>
              </a:spcBef>
              <a:spcAft>
                <a:spcPts val="0"/>
              </a:spcAft>
              <a:buClr>
                <a:schemeClr val="lt1"/>
              </a:buClr>
              <a:buSzPts val="2250"/>
              <a:buFont typeface="Arial"/>
              <a:buChar char="•"/>
              <a:defRPr b="0" i="0" sz="1800" u="none" cap="none" strike="noStrike">
                <a:solidFill>
                  <a:schemeClr val="lt1"/>
                </a:solidFill>
                <a:latin typeface="Twentieth Century"/>
                <a:ea typeface="Twentieth Century"/>
                <a:cs typeface="Twentieth Century"/>
                <a:sym typeface="Twentieth Century"/>
              </a:defRPr>
            </a:lvl3pPr>
            <a:lvl4pPr lvl="3" marR="0" rtl="0" algn="l">
              <a:lnSpc>
                <a:spcPct val="120000"/>
              </a:lnSpc>
              <a:spcBef>
                <a:spcPts val="500"/>
              </a:spcBef>
              <a:spcAft>
                <a:spcPts val="0"/>
              </a:spcAft>
              <a:buClr>
                <a:schemeClr val="lt1"/>
              </a:buClr>
              <a:buSzPts val="2000"/>
              <a:buFont typeface="Arial"/>
              <a:buChar char="•"/>
              <a:defRPr b="0" i="0" sz="1600" u="none" cap="none" strike="noStrike">
                <a:solidFill>
                  <a:schemeClr val="lt1"/>
                </a:solidFill>
                <a:latin typeface="Twentieth Century"/>
                <a:ea typeface="Twentieth Century"/>
                <a:cs typeface="Twentieth Century"/>
                <a:sym typeface="Twentieth Century"/>
              </a:defRPr>
            </a:lvl4pPr>
            <a:lvl5pPr lvl="4" marR="0" rtl="0" algn="l">
              <a:lnSpc>
                <a:spcPct val="120000"/>
              </a:lnSpc>
              <a:spcBef>
                <a:spcPts val="500"/>
              </a:spcBef>
              <a:spcAft>
                <a:spcPts val="0"/>
              </a:spcAft>
              <a:buClr>
                <a:schemeClr val="lt1"/>
              </a:buClr>
              <a:buSzPts val="2000"/>
              <a:buFont typeface="Arial"/>
              <a:buChar char="•"/>
              <a:defRPr b="0" i="0" sz="1600" u="none" cap="none" strike="noStrike">
                <a:solidFill>
                  <a:schemeClr val="lt1"/>
                </a:solidFill>
                <a:latin typeface="Twentieth Century"/>
                <a:ea typeface="Twentieth Century"/>
                <a:cs typeface="Twentieth Century"/>
                <a:sym typeface="Twentieth Century"/>
              </a:defRPr>
            </a:lvl5pPr>
            <a:lvl6pPr lvl="5" marR="0" rtl="0" algn="l">
              <a:lnSpc>
                <a:spcPct val="120000"/>
              </a:lnSpc>
              <a:spcBef>
                <a:spcPts val="500"/>
              </a:spcBef>
              <a:spcAft>
                <a:spcPts val="0"/>
              </a:spcAft>
              <a:buClr>
                <a:schemeClr val="lt1"/>
              </a:buClr>
              <a:buSzPts val="1750"/>
              <a:buFont typeface="Arial"/>
              <a:buChar char="•"/>
              <a:defRPr b="0" i="0" sz="1400" u="none" cap="none" strike="noStrike">
                <a:solidFill>
                  <a:schemeClr val="lt1"/>
                </a:solidFill>
                <a:latin typeface="Twentieth Century"/>
                <a:ea typeface="Twentieth Century"/>
                <a:cs typeface="Twentieth Century"/>
                <a:sym typeface="Twentieth Century"/>
              </a:defRPr>
            </a:lvl6pPr>
            <a:lvl7pPr lvl="6" marR="0" rtl="0" algn="l">
              <a:lnSpc>
                <a:spcPct val="120000"/>
              </a:lnSpc>
              <a:spcBef>
                <a:spcPts val="500"/>
              </a:spcBef>
              <a:spcAft>
                <a:spcPts val="0"/>
              </a:spcAft>
              <a:buClr>
                <a:schemeClr val="lt1"/>
              </a:buClr>
              <a:buSzPts val="1750"/>
              <a:buFont typeface="Arial"/>
              <a:buChar char="•"/>
              <a:defRPr b="0" i="0" sz="1400" u="none" cap="none" strike="noStrike">
                <a:solidFill>
                  <a:schemeClr val="lt1"/>
                </a:solidFill>
                <a:latin typeface="Twentieth Century"/>
                <a:ea typeface="Twentieth Century"/>
                <a:cs typeface="Twentieth Century"/>
                <a:sym typeface="Twentieth Century"/>
              </a:defRPr>
            </a:lvl7pPr>
            <a:lvl8pPr lvl="7" marR="0" rtl="0" algn="l">
              <a:lnSpc>
                <a:spcPct val="120000"/>
              </a:lnSpc>
              <a:spcBef>
                <a:spcPts val="500"/>
              </a:spcBef>
              <a:spcAft>
                <a:spcPts val="0"/>
              </a:spcAft>
              <a:buClr>
                <a:schemeClr val="lt1"/>
              </a:buClr>
              <a:buSzPts val="1750"/>
              <a:buFont typeface="Arial"/>
              <a:buChar char="•"/>
              <a:defRPr b="0" i="0" sz="1400" u="none" cap="none" strike="noStrike">
                <a:solidFill>
                  <a:schemeClr val="lt1"/>
                </a:solidFill>
                <a:latin typeface="Twentieth Century"/>
                <a:ea typeface="Twentieth Century"/>
                <a:cs typeface="Twentieth Century"/>
                <a:sym typeface="Twentieth Century"/>
              </a:defRPr>
            </a:lvl8pPr>
            <a:lvl9pPr lvl="8" marR="0" rtl="0" algn="l">
              <a:lnSpc>
                <a:spcPct val="120000"/>
              </a:lnSpc>
              <a:spcBef>
                <a:spcPts val="500"/>
              </a:spcBef>
              <a:spcAft>
                <a:spcPts val="0"/>
              </a:spcAft>
              <a:buClr>
                <a:schemeClr val="lt1"/>
              </a:buClr>
              <a:buSzPts val="1750"/>
              <a:buFont typeface="Arial"/>
              <a:buChar char="•"/>
              <a:defRPr b="0" i="0" sz="1400" u="none" cap="none" strike="noStrike">
                <a:solidFill>
                  <a:schemeClr val="lt1"/>
                </a:solidFill>
                <a:latin typeface="Twentieth Century"/>
                <a:ea typeface="Twentieth Century"/>
                <a:cs typeface="Twentieth Century"/>
                <a:sym typeface="Twentieth Century"/>
              </a:defRPr>
            </a:lvl9pPr>
          </a:lstStyle>
          <a:p/>
        </p:txBody>
      </p:sp>
      <p:sp>
        <p:nvSpPr>
          <p:cNvPr id="173" name="Google Shape;173;p10"/>
          <p:cNvSpPr txBox="1"/>
          <p:nvPr>
            <p:ph idx="9" type="body"/>
          </p:nvPr>
        </p:nvSpPr>
        <p:spPr>
          <a:xfrm>
            <a:off x="7852442" y="4980854"/>
            <a:ext cx="3194968" cy="810345"/>
          </a:xfrm>
          <a:prstGeom prst="rect">
            <a:avLst/>
          </a:prstGeom>
          <a:noFill/>
          <a:ln>
            <a:noFill/>
          </a:ln>
        </p:spPr>
        <p:txBody>
          <a:bodyPr anchorCtr="0" anchor="t" bIns="45700" lIns="91425" spcFirstLastPara="1" rIns="91425" wrap="square" tIns="45700">
            <a:normAutofit/>
          </a:bodyPr>
          <a:lstStyle>
            <a:lvl1pPr indent="-228600" lvl="0" marL="457200" algn="l">
              <a:lnSpc>
                <a:spcPct val="120000"/>
              </a:lnSpc>
              <a:spcBef>
                <a:spcPts val="1000"/>
              </a:spcBef>
              <a:spcAft>
                <a:spcPts val="0"/>
              </a:spcAft>
              <a:buClr>
                <a:schemeClr val="lt1"/>
              </a:buClr>
              <a:buSzPts val="1750"/>
              <a:buNone/>
              <a:defRPr sz="1400"/>
            </a:lvl1pPr>
            <a:lvl2pPr indent="-228600" lvl="1" marL="914400" algn="l">
              <a:lnSpc>
                <a:spcPct val="120000"/>
              </a:lnSpc>
              <a:spcBef>
                <a:spcPts val="500"/>
              </a:spcBef>
              <a:spcAft>
                <a:spcPts val="0"/>
              </a:spcAft>
              <a:buClr>
                <a:schemeClr val="lt1"/>
              </a:buClr>
              <a:buSzPts val="1500"/>
              <a:buNone/>
              <a:defRPr sz="1200"/>
            </a:lvl2pPr>
            <a:lvl3pPr indent="-228600" lvl="2" marL="1371600" algn="l">
              <a:lnSpc>
                <a:spcPct val="120000"/>
              </a:lnSpc>
              <a:spcBef>
                <a:spcPts val="500"/>
              </a:spcBef>
              <a:spcAft>
                <a:spcPts val="0"/>
              </a:spcAft>
              <a:buClr>
                <a:schemeClr val="lt1"/>
              </a:buClr>
              <a:buSzPts val="1250"/>
              <a:buNone/>
              <a:defRPr sz="1000"/>
            </a:lvl3pPr>
            <a:lvl4pPr indent="-228600" lvl="3" marL="1828800" algn="l">
              <a:lnSpc>
                <a:spcPct val="120000"/>
              </a:lnSpc>
              <a:spcBef>
                <a:spcPts val="500"/>
              </a:spcBef>
              <a:spcAft>
                <a:spcPts val="0"/>
              </a:spcAft>
              <a:buClr>
                <a:schemeClr val="lt1"/>
              </a:buClr>
              <a:buSzPts val="1125"/>
              <a:buNone/>
              <a:defRPr sz="900"/>
            </a:lvl4pPr>
            <a:lvl5pPr indent="-228600" lvl="4" marL="2286000" algn="l">
              <a:lnSpc>
                <a:spcPct val="120000"/>
              </a:lnSpc>
              <a:spcBef>
                <a:spcPts val="500"/>
              </a:spcBef>
              <a:spcAft>
                <a:spcPts val="0"/>
              </a:spcAft>
              <a:buClr>
                <a:schemeClr val="lt1"/>
              </a:buClr>
              <a:buSzPts val="1125"/>
              <a:buNone/>
              <a:defRPr sz="900"/>
            </a:lvl5pPr>
            <a:lvl6pPr indent="-228600" lvl="5" marL="2743200" algn="l">
              <a:lnSpc>
                <a:spcPct val="120000"/>
              </a:lnSpc>
              <a:spcBef>
                <a:spcPts val="500"/>
              </a:spcBef>
              <a:spcAft>
                <a:spcPts val="0"/>
              </a:spcAft>
              <a:buClr>
                <a:schemeClr val="lt1"/>
              </a:buClr>
              <a:buSzPts val="1125"/>
              <a:buNone/>
              <a:defRPr sz="900"/>
            </a:lvl6pPr>
            <a:lvl7pPr indent="-228600" lvl="6" marL="3200400" algn="l">
              <a:lnSpc>
                <a:spcPct val="120000"/>
              </a:lnSpc>
              <a:spcBef>
                <a:spcPts val="500"/>
              </a:spcBef>
              <a:spcAft>
                <a:spcPts val="0"/>
              </a:spcAft>
              <a:buClr>
                <a:schemeClr val="lt1"/>
              </a:buClr>
              <a:buSzPts val="1125"/>
              <a:buNone/>
              <a:defRPr sz="900"/>
            </a:lvl7pPr>
            <a:lvl8pPr indent="-228600" lvl="7" marL="3657600" algn="l">
              <a:lnSpc>
                <a:spcPct val="120000"/>
              </a:lnSpc>
              <a:spcBef>
                <a:spcPts val="500"/>
              </a:spcBef>
              <a:spcAft>
                <a:spcPts val="0"/>
              </a:spcAft>
              <a:buClr>
                <a:schemeClr val="lt1"/>
              </a:buClr>
              <a:buSzPts val="1125"/>
              <a:buNone/>
              <a:defRPr sz="900"/>
            </a:lvl8pPr>
            <a:lvl9pPr indent="-228600" lvl="8" marL="4114800" algn="l">
              <a:lnSpc>
                <a:spcPct val="120000"/>
              </a:lnSpc>
              <a:spcBef>
                <a:spcPts val="500"/>
              </a:spcBef>
              <a:spcAft>
                <a:spcPts val="0"/>
              </a:spcAft>
              <a:buClr>
                <a:schemeClr val="lt1"/>
              </a:buClr>
              <a:buSzPts val="1125"/>
              <a:buNone/>
              <a:defRPr sz="900"/>
            </a:lvl9pPr>
          </a:lstStyle>
          <a:p/>
        </p:txBody>
      </p:sp>
      <p:sp>
        <p:nvSpPr>
          <p:cNvPr id="174" name="Google Shape;174;p10"/>
          <p:cNvSpPr txBox="1"/>
          <p:nvPr>
            <p:ph idx="10" type="dt"/>
          </p:nvPr>
        </p:nvSpPr>
        <p:spPr>
          <a:xfrm>
            <a:off x="7456487" y="5883275"/>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5" name="Google Shape;175;p10"/>
          <p:cNvSpPr txBox="1"/>
          <p:nvPr>
            <p:ph idx="11" type="ftr"/>
          </p:nvPr>
        </p:nvSpPr>
        <p:spPr>
          <a:xfrm>
            <a:off x="1141412" y="5883275"/>
            <a:ext cx="6238875"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6" name="Google Shape;176;p10"/>
          <p:cNvSpPr txBox="1"/>
          <p:nvPr>
            <p:ph idx="12" type="sldNum"/>
          </p:nvPr>
        </p:nvSpPr>
        <p:spPr>
          <a:xfrm>
            <a:off x="10275887" y="5883275"/>
            <a:ext cx="77152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1pPr>
            <a:lvl2pPr indent="0" lvl="1"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2pPr>
            <a:lvl3pPr indent="0" lvl="2"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3pPr>
            <a:lvl4pPr indent="0" lvl="3"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4pPr>
            <a:lvl5pPr indent="0" lvl="4"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5pPr>
            <a:lvl6pPr indent="0" lvl="5"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6pPr>
            <a:lvl7pPr indent="0" lvl="6"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7pPr>
            <a:lvl8pPr indent="0" lvl="7"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8pPr>
            <a:lvl9pPr indent="0" lvl="8"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Column">
  <p:cSld name="3 Column">
    <p:spTree>
      <p:nvGrpSpPr>
        <p:cNvPr id="177" name="Shape 177"/>
        <p:cNvGrpSpPr/>
        <p:nvPr/>
      </p:nvGrpSpPr>
      <p:grpSpPr>
        <a:xfrm>
          <a:off x="0" y="0"/>
          <a:ext cx="0" cy="0"/>
          <a:chOff x="0" y="0"/>
          <a:chExt cx="0" cy="0"/>
        </a:xfrm>
      </p:grpSpPr>
      <p:sp>
        <p:nvSpPr>
          <p:cNvPr id="178" name="Google Shape;178;p11"/>
          <p:cNvSpPr txBox="1"/>
          <p:nvPr>
            <p:ph type="title"/>
          </p:nvPr>
        </p:nvSpPr>
        <p:spPr>
          <a:xfrm>
            <a:off x="1141413" y="609600"/>
            <a:ext cx="9905998" cy="19050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9" name="Google Shape;179;p11"/>
          <p:cNvSpPr txBox="1"/>
          <p:nvPr>
            <p:ph idx="1" type="body"/>
          </p:nvPr>
        </p:nvSpPr>
        <p:spPr>
          <a:xfrm>
            <a:off x="1141410" y="2674463"/>
            <a:ext cx="3196899" cy="685800"/>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chemeClr val="lt1"/>
              </a:buClr>
              <a:buSzPts val="3000"/>
              <a:buNone/>
              <a:defRPr b="0" sz="2400" cap="none">
                <a:solidFill>
                  <a:schemeClr val="lt1"/>
                </a:solidFill>
              </a:defRPr>
            </a:lvl1pPr>
            <a:lvl2pPr indent="-228600" lvl="1" marL="914400" algn="l">
              <a:lnSpc>
                <a:spcPct val="120000"/>
              </a:lnSpc>
              <a:spcBef>
                <a:spcPts val="500"/>
              </a:spcBef>
              <a:spcAft>
                <a:spcPts val="0"/>
              </a:spcAft>
              <a:buClr>
                <a:schemeClr val="lt1"/>
              </a:buClr>
              <a:buSzPts val="2500"/>
              <a:buNone/>
              <a:defRPr b="1" sz="2000"/>
            </a:lvl2pPr>
            <a:lvl3pPr indent="-228600" lvl="2" marL="1371600" algn="l">
              <a:lnSpc>
                <a:spcPct val="120000"/>
              </a:lnSpc>
              <a:spcBef>
                <a:spcPts val="500"/>
              </a:spcBef>
              <a:spcAft>
                <a:spcPts val="0"/>
              </a:spcAft>
              <a:buClr>
                <a:schemeClr val="lt1"/>
              </a:buClr>
              <a:buSzPts val="2250"/>
              <a:buNone/>
              <a:defRPr b="1" sz="1800"/>
            </a:lvl3pPr>
            <a:lvl4pPr indent="-228600" lvl="3" marL="1828800" algn="l">
              <a:lnSpc>
                <a:spcPct val="120000"/>
              </a:lnSpc>
              <a:spcBef>
                <a:spcPts val="500"/>
              </a:spcBef>
              <a:spcAft>
                <a:spcPts val="0"/>
              </a:spcAft>
              <a:buClr>
                <a:schemeClr val="lt1"/>
              </a:buClr>
              <a:buSzPts val="2000"/>
              <a:buNone/>
              <a:defRPr b="1" sz="1600"/>
            </a:lvl4pPr>
            <a:lvl5pPr indent="-228600" lvl="4" marL="2286000" algn="l">
              <a:lnSpc>
                <a:spcPct val="120000"/>
              </a:lnSpc>
              <a:spcBef>
                <a:spcPts val="500"/>
              </a:spcBef>
              <a:spcAft>
                <a:spcPts val="0"/>
              </a:spcAft>
              <a:buClr>
                <a:schemeClr val="lt1"/>
              </a:buClr>
              <a:buSzPts val="2000"/>
              <a:buNone/>
              <a:defRPr b="1" sz="1600"/>
            </a:lvl5pPr>
            <a:lvl6pPr indent="-228600" lvl="5" marL="2743200" algn="l">
              <a:lnSpc>
                <a:spcPct val="120000"/>
              </a:lnSpc>
              <a:spcBef>
                <a:spcPts val="500"/>
              </a:spcBef>
              <a:spcAft>
                <a:spcPts val="0"/>
              </a:spcAft>
              <a:buClr>
                <a:schemeClr val="lt1"/>
              </a:buClr>
              <a:buSzPts val="2000"/>
              <a:buNone/>
              <a:defRPr b="1" sz="1600"/>
            </a:lvl6pPr>
            <a:lvl7pPr indent="-228600" lvl="6" marL="3200400" algn="l">
              <a:lnSpc>
                <a:spcPct val="120000"/>
              </a:lnSpc>
              <a:spcBef>
                <a:spcPts val="500"/>
              </a:spcBef>
              <a:spcAft>
                <a:spcPts val="0"/>
              </a:spcAft>
              <a:buClr>
                <a:schemeClr val="lt1"/>
              </a:buClr>
              <a:buSzPts val="2000"/>
              <a:buNone/>
              <a:defRPr b="1" sz="1600"/>
            </a:lvl7pPr>
            <a:lvl8pPr indent="-228600" lvl="7" marL="3657600" algn="l">
              <a:lnSpc>
                <a:spcPct val="120000"/>
              </a:lnSpc>
              <a:spcBef>
                <a:spcPts val="500"/>
              </a:spcBef>
              <a:spcAft>
                <a:spcPts val="0"/>
              </a:spcAft>
              <a:buClr>
                <a:schemeClr val="lt1"/>
              </a:buClr>
              <a:buSzPts val="2000"/>
              <a:buNone/>
              <a:defRPr b="1" sz="1600"/>
            </a:lvl8pPr>
            <a:lvl9pPr indent="-228600" lvl="8" marL="4114800" algn="l">
              <a:lnSpc>
                <a:spcPct val="120000"/>
              </a:lnSpc>
              <a:spcBef>
                <a:spcPts val="500"/>
              </a:spcBef>
              <a:spcAft>
                <a:spcPts val="0"/>
              </a:spcAft>
              <a:buClr>
                <a:schemeClr val="lt1"/>
              </a:buClr>
              <a:buSzPts val="2000"/>
              <a:buNone/>
              <a:defRPr b="1" sz="1600"/>
            </a:lvl9pPr>
          </a:lstStyle>
          <a:p/>
        </p:txBody>
      </p:sp>
      <p:sp>
        <p:nvSpPr>
          <p:cNvPr id="180" name="Google Shape;180;p11"/>
          <p:cNvSpPr txBox="1"/>
          <p:nvPr>
            <p:ph idx="2" type="body"/>
          </p:nvPr>
        </p:nvSpPr>
        <p:spPr>
          <a:xfrm>
            <a:off x="1127918" y="3360263"/>
            <a:ext cx="3208735" cy="2430936"/>
          </a:xfrm>
          <a:prstGeom prst="rect">
            <a:avLst/>
          </a:prstGeom>
          <a:noFill/>
          <a:ln>
            <a:noFill/>
          </a:ln>
        </p:spPr>
        <p:txBody>
          <a:bodyPr anchorCtr="0" anchor="t" bIns="45700" lIns="91425" spcFirstLastPara="1" rIns="91425" wrap="square" tIns="45700">
            <a:normAutofit/>
          </a:bodyPr>
          <a:lstStyle>
            <a:lvl1pPr indent="-228600" lvl="0" marL="457200" algn="l">
              <a:lnSpc>
                <a:spcPct val="120000"/>
              </a:lnSpc>
              <a:spcBef>
                <a:spcPts val="1000"/>
              </a:spcBef>
              <a:spcAft>
                <a:spcPts val="0"/>
              </a:spcAft>
              <a:buClr>
                <a:schemeClr val="lt1"/>
              </a:buClr>
              <a:buSzPts val="1750"/>
              <a:buNone/>
              <a:defRPr sz="1400"/>
            </a:lvl1pPr>
            <a:lvl2pPr indent="-228600" lvl="1" marL="914400" algn="l">
              <a:lnSpc>
                <a:spcPct val="120000"/>
              </a:lnSpc>
              <a:spcBef>
                <a:spcPts val="500"/>
              </a:spcBef>
              <a:spcAft>
                <a:spcPts val="0"/>
              </a:spcAft>
              <a:buClr>
                <a:schemeClr val="lt1"/>
              </a:buClr>
              <a:buSzPts val="1500"/>
              <a:buNone/>
              <a:defRPr sz="1200"/>
            </a:lvl2pPr>
            <a:lvl3pPr indent="-228600" lvl="2" marL="1371600" algn="l">
              <a:lnSpc>
                <a:spcPct val="120000"/>
              </a:lnSpc>
              <a:spcBef>
                <a:spcPts val="500"/>
              </a:spcBef>
              <a:spcAft>
                <a:spcPts val="0"/>
              </a:spcAft>
              <a:buClr>
                <a:schemeClr val="lt1"/>
              </a:buClr>
              <a:buSzPts val="1250"/>
              <a:buNone/>
              <a:defRPr sz="1000"/>
            </a:lvl3pPr>
            <a:lvl4pPr indent="-228600" lvl="3" marL="1828800" algn="l">
              <a:lnSpc>
                <a:spcPct val="120000"/>
              </a:lnSpc>
              <a:spcBef>
                <a:spcPts val="500"/>
              </a:spcBef>
              <a:spcAft>
                <a:spcPts val="0"/>
              </a:spcAft>
              <a:buClr>
                <a:schemeClr val="lt1"/>
              </a:buClr>
              <a:buSzPts val="1125"/>
              <a:buNone/>
              <a:defRPr sz="900"/>
            </a:lvl4pPr>
            <a:lvl5pPr indent="-228600" lvl="4" marL="2286000" algn="l">
              <a:lnSpc>
                <a:spcPct val="120000"/>
              </a:lnSpc>
              <a:spcBef>
                <a:spcPts val="500"/>
              </a:spcBef>
              <a:spcAft>
                <a:spcPts val="0"/>
              </a:spcAft>
              <a:buClr>
                <a:schemeClr val="lt1"/>
              </a:buClr>
              <a:buSzPts val="1125"/>
              <a:buNone/>
              <a:defRPr sz="900"/>
            </a:lvl5pPr>
            <a:lvl6pPr indent="-228600" lvl="5" marL="2743200" algn="l">
              <a:lnSpc>
                <a:spcPct val="120000"/>
              </a:lnSpc>
              <a:spcBef>
                <a:spcPts val="500"/>
              </a:spcBef>
              <a:spcAft>
                <a:spcPts val="0"/>
              </a:spcAft>
              <a:buClr>
                <a:schemeClr val="lt1"/>
              </a:buClr>
              <a:buSzPts val="1125"/>
              <a:buNone/>
              <a:defRPr sz="900"/>
            </a:lvl6pPr>
            <a:lvl7pPr indent="-228600" lvl="6" marL="3200400" algn="l">
              <a:lnSpc>
                <a:spcPct val="120000"/>
              </a:lnSpc>
              <a:spcBef>
                <a:spcPts val="500"/>
              </a:spcBef>
              <a:spcAft>
                <a:spcPts val="0"/>
              </a:spcAft>
              <a:buClr>
                <a:schemeClr val="lt1"/>
              </a:buClr>
              <a:buSzPts val="1125"/>
              <a:buNone/>
              <a:defRPr sz="900"/>
            </a:lvl7pPr>
            <a:lvl8pPr indent="-228600" lvl="7" marL="3657600" algn="l">
              <a:lnSpc>
                <a:spcPct val="120000"/>
              </a:lnSpc>
              <a:spcBef>
                <a:spcPts val="500"/>
              </a:spcBef>
              <a:spcAft>
                <a:spcPts val="0"/>
              </a:spcAft>
              <a:buClr>
                <a:schemeClr val="lt1"/>
              </a:buClr>
              <a:buSzPts val="1125"/>
              <a:buNone/>
              <a:defRPr sz="900"/>
            </a:lvl8pPr>
            <a:lvl9pPr indent="-228600" lvl="8" marL="4114800" algn="l">
              <a:lnSpc>
                <a:spcPct val="120000"/>
              </a:lnSpc>
              <a:spcBef>
                <a:spcPts val="500"/>
              </a:spcBef>
              <a:spcAft>
                <a:spcPts val="0"/>
              </a:spcAft>
              <a:buClr>
                <a:schemeClr val="lt1"/>
              </a:buClr>
              <a:buSzPts val="1125"/>
              <a:buNone/>
              <a:defRPr sz="900"/>
            </a:lvl9pPr>
          </a:lstStyle>
          <a:p/>
        </p:txBody>
      </p:sp>
      <p:sp>
        <p:nvSpPr>
          <p:cNvPr id="181" name="Google Shape;181;p11"/>
          <p:cNvSpPr txBox="1"/>
          <p:nvPr>
            <p:ph idx="3" type="body"/>
          </p:nvPr>
        </p:nvSpPr>
        <p:spPr>
          <a:xfrm>
            <a:off x="4514766" y="2677635"/>
            <a:ext cx="3184385" cy="685800"/>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chemeClr val="lt1"/>
              </a:buClr>
              <a:buSzPts val="3000"/>
              <a:buNone/>
              <a:defRPr b="0" sz="2400" cap="none">
                <a:solidFill>
                  <a:schemeClr val="lt1"/>
                </a:solidFill>
              </a:defRPr>
            </a:lvl1pPr>
            <a:lvl2pPr indent="-228600" lvl="1" marL="914400" algn="l">
              <a:lnSpc>
                <a:spcPct val="120000"/>
              </a:lnSpc>
              <a:spcBef>
                <a:spcPts val="500"/>
              </a:spcBef>
              <a:spcAft>
                <a:spcPts val="0"/>
              </a:spcAft>
              <a:buClr>
                <a:schemeClr val="lt1"/>
              </a:buClr>
              <a:buSzPts val="2500"/>
              <a:buNone/>
              <a:defRPr b="1" sz="2000"/>
            </a:lvl2pPr>
            <a:lvl3pPr indent="-228600" lvl="2" marL="1371600" algn="l">
              <a:lnSpc>
                <a:spcPct val="120000"/>
              </a:lnSpc>
              <a:spcBef>
                <a:spcPts val="500"/>
              </a:spcBef>
              <a:spcAft>
                <a:spcPts val="0"/>
              </a:spcAft>
              <a:buClr>
                <a:schemeClr val="lt1"/>
              </a:buClr>
              <a:buSzPts val="2250"/>
              <a:buNone/>
              <a:defRPr b="1" sz="1800"/>
            </a:lvl3pPr>
            <a:lvl4pPr indent="-228600" lvl="3" marL="1828800" algn="l">
              <a:lnSpc>
                <a:spcPct val="120000"/>
              </a:lnSpc>
              <a:spcBef>
                <a:spcPts val="500"/>
              </a:spcBef>
              <a:spcAft>
                <a:spcPts val="0"/>
              </a:spcAft>
              <a:buClr>
                <a:schemeClr val="lt1"/>
              </a:buClr>
              <a:buSzPts val="2000"/>
              <a:buNone/>
              <a:defRPr b="1" sz="1600"/>
            </a:lvl4pPr>
            <a:lvl5pPr indent="-228600" lvl="4" marL="2286000" algn="l">
              <a:lnSpc>
                <a:spcPct val="120000"/>
              </a:lnSpc>
              <a:spcBef>
                <a:spcPts val="500"/>
              </a:spcBef>
              <a:spcAft>
                <a:spcPts val="0"/>
              </a:spcAft>
              <a:buClr>
                <a:schemeClr val="lt1"/>
              </a:buClr>
              <a:buSzPts val="2000"/>
              <a:buNone/>
              <a:defRPr b="1" sz="1600"/>
            </a:lvl5pPr>
            <a:lvl6pPr indent="-228600" lvl="5" marL="2743200" algn="l">
              <a:lnSpc>
                <a:spcPct val="120000"/>
              </a:lnSpc>
              <a:spcBef>
                <a:spcPts val="500"/>
              </a:spcBef>
              <a:spcAft>
                <a:spcPts val="0"/>
              </a:spcAft>
              <a:buClr>
                <a:schemeClr val="lt1"/>
              </a:buClr>
              <a:buSzPts val="2000"/>
              <a:buNone/>
              <a:defRPr b="1" sz="1600"/>
            </a:lvl6pPr>
            <a:lvl7pPr indent="-228600" lvl="6" marL="3200400" algn="l">
              <a:lnSpc>
                <a:spcPct val="120000"/>
              </a:lnSpc>
              <a:spcBef>
                <a:spcPts val="500"/>
              </a:spcBef>
              <a:spcAft>
                <a:spcPts val="0"/>
              </a:spcAft>
              <a:buClr>
                <a:schemeClr val="lt1"/>
              </a:buClr>
              <a:buSzPts val="2000"/>
              <a:buNone/>
              <a:defRPr b="1" sz="1600"/>
            </a:lvl7pPr>
            <a:lvl8pPr indent="-228600" lvl="7" marL="3657600" algn="l">
              <a:lnSpc>
                <a:spcPct val="120000"/>
              </a:lnSpc>
              <a:spcBef>
                <a:spcPts val="500"/>
              </a:spcBef>
              <a:spcAft>
                <a:spcPts val="0"/>
              </a:spcAft>
              <a:buClr>
                <a:schemeClr val="lt1"/>
              </a:buClr>
              <a:buSzPts val="2000"/>
              <a:buNone/>
              <a:defRPr b="1" sz="1600"/>
            </a:lvl8pPr>
            <a:lvl9pPr indent="-228600" lvl="8" marL="4114800" algn="l">
              <a:lnSpc>
                <a:spcPct val="120000"/>
              </a:lnSpc>
              <a:spcBef>
                <a:spcPts val="500"/>
              </a:spcBef>
              <a:spcAft>
                <a:spcPts val="0"/>
              </a:spcAft>
              <a:buClr>
                <a:schemeClr val="lt1"/>
              </a:buClr>
              <a:buSzPts val="2000"/>
              <a:buNone/>
              <a:defRPr b="1" sz="1600"/>
            </a:lvl9pPr>
          </a:lstStyle>
          <a:p/>
        </p:txBody>
      </p:sp>
      <p:sp>
        <p:nvSpPr>
          <p:cNvPr id="182" name="Google Shape;182;p11"/>
          <p:cNvSpPr txBox="1"/>
          <p:nvPr>
            <p:ph idx="4" type="body"/>
          </p:nvPr>
        </p:nvSpPr>
        <p:spPr>
          <a:xfrm>
            <a:off x="4504213" y="3363435"/>
            <a:ext cx="3195830" cy="2430936"/>
          </a:xfrm>
          <a:prstGeom prst="rect">
            <a:avLst/>
          </a:prstGeom>
          <a:noFill/>
          <a:ln>
            <a:noFill/>
          </a:ln>
        </p:spPr>
        <p:txBody>
          <a:bodyPr anchorCtr="0" anchor="t" bIns="45700" lIns="91425" spcFirstLastPara="1" rIns="91425" wrap="square" tIns="45700">
            <a:normAutofit/>
          </a:bodyPr>
          <a:lstStyle>
            <a:lvl1pPr indent="-228600" lvl="0" marL="457200" algn="l">
              <a:lnSpc>
                <a:spcPct val="120000"/>
              </a:lnSpc>
              <a:spcBef>
                <a:spcPts val="1000"/>
              </a:spcBef>
              <a:spcAft>
                <a:spcPts val="0"/>
              </a:spcAft>
              <a:buClr>
                <a:schemeClr val="lt1"/>
              </a:buClr>
              <a:buSzPts val="1750"/>
              <a:buNone/>
              <a:defRPr sz="1400"/>
            </a:lvl1pPr>
            <a:lvl2pPr indent="-228600" lvl="1" marL="914400" algn="l">
              <a:lnSpc>
                <a:spcPct val="120000"/>
              </a:lnSpc>
              <a:spcBef>
                <a:spcPts val="500"/>
              </a:spcBef>
              <a:spcAft>
                <a:spcPts val="0"/>
              </a:spcAft>
              <a:buClr>
                <a:schemeClr val="lt1"/>
              </a:buClr>
              <a:buSzPts val="1500"/>
              <a:buNone/>
              <a:defRPr sz="1200"/>
            </a:lvl2pPr>
            <a:lvl3pPr indent="-228600" lvl="2" marL="1371600" algn="l">
              <a:lnSpc>
                <a:spcPct val="120000"/>
              </a:lnSpc>
              <a:spcBef>
                <a:spcPts val="500"/>
              </a:spcBef>
              <a:spcAft>
                <a:spcPts val="0"/>
              </a:spcAft>
              <a:buClr>
                <a:schemeClr val="lt1"/>
              </a:buClr>
              <a:buSzPts val="1250"/>
              <a:buNone/>
              <a:defRPr sz="1000"/>
            </a:lvl3pPr>
            <a:lvl4pPr indent="-228600" lvl="3" marL="1828800" algn="l">
              <a:lnSpc>
                <a:spcPct val="120000"/>
              </a:lnSpc>
              <a:spcBef>
                <a:spcPts val="500"/>
              </a:spcBef>
              <a:spcAft>
                <a:spcPts val="0"/>
              </a:spcAft>
              <a:buClr>
                <a:schemeClr val="lt1"/>
              </a:buClr>
              <a:buSzPts val="1125"/>
              <a:buNone/>
              <a:defRPr sz="900"/>
            </a:lvl4pPr>
            <a:lvl5pPr indent="-228600" lvl="4" marL="2286000" algn="l">
              <a:lnSpc>
                <a:spcPct val="120000"/>
              </a:lnSpc>
              <a:spcBef>
                <a:spcPts val="500"/>
              </a:spcBef>
              <a:spcAft>
                <a:spcPts val="0"/>
              </a:spcAft>
              <a:buClr>
                <a:schemeClr val="lt1"/>
              </a:buClr>
              <a:buSzPts val="1125"/>
              <a:buNone/>
              <a:defRPr sz="900"/>
            </a:lvl5pPr>
            <a:lvl6pPr indent="-228600" lvl="5" marL="2743200" algn="l">
              <a:lnSpc>
                <a:spcPct val="120000"/>
              </a:lnSpc>
              <a:spcBef>
                <a:spcPts val="500"/>
              </a:spcBef>
              <a:spcAft>
                <a:spcPts val="0"/>
              </a:spcAft>
              <a:buClr>
                <a:schemeClr val="lt1"/>
              </a:buClr>
              <a:buSzPts val="1125"/>
              <a:buNone/>
              <a:defRPr sz="900"/>
            </a:lvl6pPr>
            <a:lvl7pPr indent="-228600" lvl="6" marL="3200400" algn="l">
              <a:lnSpc>
                <a:spcPct val="120000"/>
              </a:lnSpc>
              <a:spcBef>
                <a:spcPts val="500"/>
              </a:spcBef>
              <a:spcAft>
                <a:spcPts val="0"/>
              </a:spcAft>
              <a:buClr>
                <a:schemeClr val="lt1"/>
              </a:buClr>
              <a:buSzPts val="1125"/>
              <a:buNone/>
              <a:defRPr sz="900"/>
            </a:lvl7pPr>
            <a:lvl8pPr indent="-228600" lvl="7" marL="3657600" algn="l">
              <a:lnSpc>
                <a:spcPct val="120000"/>
              </a:lnSpc>
              <a:spcBef>
                <a:spcPts val="500"/>
              </a:spcBef>
              <a:spcAft>
                <a:spcPts val="0"/>
              </a:spcAft>
              <a:buClr>
                <a:schemeClr val="lt1"/>
              </a:buClr>
              <a:buSzPts val="1125"/>
              <a:buNone/>
              <a:defRPr sz="900"/>
            </a:lvl8pPr>
            <a:lvl9pPr indent="-228600" lvl="8" marL="4114800" algn="l">
              <a:lnSpc>
                <a:spcPct val="120000"/>
              </a:lnSpc>
              <a:spcBef>
                <a:spcPts val="500"/>
              </a:spcBef>
              <a:spcAft>
                <a:spcPts val="0"/>
              </a:spcAft>
              <a:buClr>
                <a:schemeClr val="lt1"/>
              </a:buClr>
              <a:buSzPts val="1125"/>
              <a:buNone/>
              <a:defRPr sz="900"/>
            </a:lvl9pPr>
          </a:lstStyle>
          <a:p/>
        </p:txBody>
      </p:sp>
      <p:sp>
        <p:nvSpPr>
          <p:cNvPr id="183" name="Google Shape;183;p11"/>
          <p:cNvSpPr txBox="1"/>
          <p:nvPr>
            <p:ph idx="5" type="body"/>
          </p:nvPr>
        </p:nvSpPr>
        <p:spPr>
          <a:xfrm>
            <a:off x="7852442" y="2674463"/>
            <a:ext cx="3194968" cy="685800"/>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chemeClr val="lt1"/>
              </a:buClr>
              <a:buSzPts val="3000"/>
              <a:buNone/>
              <a:defRPr b="0" sz="2400" cap="none">
                <a:solidFill>
                  <a:schemeClr val="lt1"/>
                </a:solidFill>
              </a:defRPr>
            </a:lvl1pPr>
            <a:lvl2pPr indent="-228600" lvl="1" marL="914400" algn="l">
              <a:lnSpc>
                <a:spcPct val="120000"/>
              </a:lnSpc>
              <a:spcBef>
                <a:spcPts val="500"/>
              </a:spcBef>
              <a:spcAft>
                <a:spcPts val="0"/>
              </a:spcAft>
              <a:buClr>
                <a:schemeClr val="lt1"/>
              </a:buClr>
              <a:buSzPts val="2500"/>
              <a:buNone/>
              <a:defRPr b="1" sz="2000"/>
            </a:lvl2pPr>
            <a:lvl3pPr indent="-228600" lvl="2" marL="1371600" algn="l">
              <a:lnSpc>
                <a:spcPct val="120000"/>
              </a:lnSpc>
              <a:spcBef>
                <a:spcPts val="500"/>
              </a:spcBef>
              <a:spcAft>
                <a:spcPts val="0"/>
              </a:spcAft>
              <a:buClr>
                <a:schemeClr val="lt1"/>
              </a:buClr>
              <a:buSzPts val="2250"/>
              <a:buNone/>
              <a:defRPr b="1" sz="1800"/>
            </a:lvl3pPr>
            <a:lvl4pPr indent="-228600" lvl="3" marL="1828800" algn="l">
              <a:lnSpc>
                <a:spcPct val="120000"/>
              </a:lnSpc>
              <a:spcBef>
                <a:spcPts val="500"/>
              </a:spcBef>
              <a:spcAft>
                <a:spcPts val="0"/>
              </a:spcAft>
              <a:buClr>
                <a:schemeClr val="lt1"/>
              </a:buClr>
              <a:buSzPts val="2000"/>
              <a:buNone/>
              <a:defRPr b="1" sz="1600"/>
            </a:lvl4pPr>
            <a:lvl5pPr indent="-228600" lvl="4" marL="2286000" algn="l">
              <a:lnSpc>
                <a:spcPct val="120000"/>
              </a:lnSpc>
              <a:spcBef>
                <a:spcPts val="500"/>
              </a:spcBef>
              <a:spcAft>
                <a:spcPts val="0"/>
              </a:spcAft>
              <a:buClr>
                <a:schemeClr val="lt1"/>
              </a:buClr>
              <a:buSzPts val="2000"/>
              <a:buNone/>
              <a:defRPr b="1" sz="1600"/>
            </a:lvl5pPr>
            <a:lvl6pPr indent="-228600" lvl="5" marL="2743200" algn="l">
              <a:lnSpc>
                <a:spcPct val="120000"/>
              </a:lnSpc>
              <a:spcBef>
                <a:spcPts val="500"/>
              </a:spcBef>
              <a:spcAft>
                <a:spcPts val="0"/>
              </a:spcAft>
              <a:buClr>
                <a:schemeClr val="lt1"/>
              </a:buClr>
              <a:buSzPts val="2000"/>
              <a:buNone/>
              <a:defRPr b="1" sz="1600"/>
            </a:lvl6pPr>
            <a:lvl7pPr indent="-228600" lvl="6" marL="3200400" algn="l">
              <a:lnSpc>
                <a:spcPct val="120000"/>
              </a:lnSpc>
              <a:spcBef>
                <a:spcPts val="500"/>
              </a:spcBef>
              <a:spcAft>
                <a:spcPts val="0"/>
              </a:spcAft>
              <a:buClr>
                <a:schemeClr val="lt1"/>
              </a:buClr>
              <a:buSzPts val="2000"/>
              <a:buNone/>
              <a:defRPr b="1" sz="1600"/>
            </a:lvl7pPr>
            <a:lvl8pPr indent="-228600" lvl="7" marL="3657600" algn="l">
              <a:lnSpc>
                <a:spcPct val="120000"/>
              </a:lnSpc>
              <a:spcBef>
                <a:spcPts val="500"/>
              </a:spcBef>
              <a:spcAft>
                <a:spcPts val="0"/>
              </a:spcAft>
              <a:buClr>
                <a:schemeClr val="lt1"/>
              </a:buClr>
              <a:buSzPts val="2000"/>
              <a:buNone/>
              <a:defRPr b="1" sz="1600"/>
            </a:lvl8pPr>
            <a:lvl9pPr indent="-228600" lvl="8" marL="4114800" algn="l">
              <a:lnSpc>
                <a:spcPct val="120000"/>
              </a:lnSpc>
              <a:spcBef>
                <a:spcPts val="500"/>
              </a:spcBef>
              <a:spcAft>
                <a:spcPts val="0"/>
              </a:spcAft>
              <a:buClr>
                <a:schemeClr val="lt1"/>
              </a:buClr>
              <a:buSzPts val="2000"/>
              <a:buNone/>
              <a:defRPr b="1" sz="1600"/>
            </a:lvl9pPr>
          </a:lstStyle>
          <a:p/>
        </p:txBody>
      </p:sp>
      <p:sp>
        <p:nvSpPr>
          <p:cNvPr id="184" name="Google Shape;184;p11"/>
          <p:cNvSpPr txBox="1"/>
          <p:nvPr>
            <p:ph idx="6" type="body"/>
          </p:nvPr>
        </p:nvSpPr>
        <p:spPr>
          <a:xfrm>
            <a:off x="7852442" y="3360263"/>
            <a:ext cx="3194968" cy="2430936"/>
          </a:xfrm>
          <a:prstGeom prst="rect">
            <a:avLst/>
          </a:prstGeom>
          <a:noFill/>
          <a:ln>
            <a:noFill/>
          </a:ln>
        </p:spPr>
        <p:txBody>
          <a:bodyPr anchorCtr="0" anchor="t" bIns="45700" lIns="91425" spcFirstLastPara="1" rIns="91425" wrap="square" tIns="45700">
            <a:normAutofit/>
          </a:bodyPr>
          <a:lstStyle>
            <a:lvl1pPr indent="-228600" lvl="0" marL="457200" algn="l">
              <a:lnSpc>
                <a:spcPct val="120000"/>
              </a:lnSpc>
              <a:spcBef>
                <a:spcPts val="1000"/>
              </a:spcBef>
              <a:spcAft>
                <a:spcPts val="0"/>
              </a:spcAft>
              <a:buClr>
                <a:schemeClr val="lt1"/>
              </a:buClr>
              <a:buSzPts val="1750"/>
              <a:buNone/>
              <a:defRPr sz="1400"/>
            </a:lvl1pPr>
            <a:lvl2pPr indent="-228600" lvl="1" marL="914400" algn="l">
              <a:lnSpc>
                <a:spcPct val="120000"/>
              </a:lnSpc>
              <a:spcBef>
                <a:spcPts val="500"/>
              </a:spcBef>
              <a:spcAft>
                <a:spcPts val="0"/>
              </a:spcAft>
              <a:buClr>
                <a:schemeClr val="lt1"/>
              </a:buClr>
              <a:buSzPts val="1500"/>
              <a:buNone/>
              <a:defRPr sz="1200"/>
            </a:lvl2pPr>
            <a:lvl3pPr indent="-228600" lvl="2" marL="1371600" algn="l">
              <a:lnSpc>
                <a:spcPct val="120000"/>
              </a:lnSpc>
              <a:spcBef>
                <a:spcPts val="500"/>
              </a:spcBef>
              <a:spcAft>
                <a:spcPts val="0"/>
              </a:spcAft>
              <a:buClr>
                <a:schemeClr val="lt1"/>
              </a:buClr>
              <a:buSzPts val="1250"/>
              <a:buNone/>
              <a:defRPr sz="1000"/>
            </a:lvl3pPr>
            <a:lvl4pPr indent="-228600" lvl="3" marL="1828800" algn="l">
              <a:lnSpc>
                <a:spcPct val="120000"/>
              </a:lnSpc>
              <a:spcBef>
                <a:spcPts val="500"/>
              </a:spcBef>
              <a:spcAft>
                <a:spcPts val="0"/>
              </a:spcAft>
              <a:buClr>
                <a:schemeClr val="lt1"/>
              </a:buClr>
              <a:buSzPts val="1125"/>
              <a:buNone/>
              <a:defRPr sz="900"/>
            </a:lvl4pPr>
            <a:lvl5pPr indent="-228600" lvl="4" marL="2286000" algn="l">
              <a:lnSpc>
                <a:spcPct val="120000"/>
              </a:lnSpc>
              <a:spcBef>
                <a:spcPts val="500"/>
              </a:spcBef>
              <a:spcAft>
                <a:spcPts val="0"/>
              </a:spcAft>
              <a:buClr>
                <a:schemeClr val="lt1"/>
              </a:buClr>
              <a:buSzPts val="1125"/>
              <a:buNone/>
              <a:defRPr sz="900"/>
            </a:lvl5pPr>
            <a:lvl6pPr indent="-228600" lvl="5" marL="2743200" algn="l">
              <a:lnSpc>
                <a:spcPct val="120000"/>
              </a:lnSpc>
              <a:spcBef>
                <a:spcPts val="500"/>
              </a:spcBef>
              <a:spcAft>
                <a:spcPts val="0"/>
              </a:spcAft>
              <a:buClr>
                <a:schemeClr val="lt1"/>
              </a:buClr>
              <a:buSzPts val="1125"/>
              <a:buNone/>
              <a:defRPr sz="900"/>
            </a:lvl6pPr>
            <a:lvl7pPr indent="-228600" lvl="6" marL="3200400" algn="l">
              <a:lnSpc>
                <a:spcPct val="120000"/>
              </a:lnSpc>
              <a:spcBef>
                <a:spcPts val="500"/>
              </a:spcBef>
              <a:spcAft>
                <a:spcPts val="0"/>
              </a:spcAft>
              <a:buClr>
                <a:schemeClr val="lt1"/>
              </a:buClr>
              <a:buSzPts val="1125"/>
              <a:buNone/>
              <a:defRPr sz="900"/>
            </a:lvl7pPr>
            <a:lvl8pPr indent="-228600" lvl="7" marL="3657600" algn="l">
              <a:lnSpc>
                <a:spcPct val="120000"/>
              </a:lnSpc>
              <a:spcBef>
                <a:spcPts val="500"/>
              </a:spcBef>
              <a:spcAft>
                <a:spcPts val="0"/>
              </a:spcAft>
              <a:buClr>
                <a:schemeClr val="lt1"/>
              </a:buClr>
              <a:buSzPts val="1125"/>
              <a:buNone/>
              <a:defRPr sz="900"/>
            </a:lvl8pPr>
            <a:lvl9pPr indent="-228600" lvl="8" marL="4114800" algn="l">
              <a:lnSpc>
                <a:spcPct val="120000"/>
              </a:lnSpc>
              <a:spcBef>
                <a:spcPts val="500"/>
              </a:spcBef>
              <a:spcAft>
                <a:spcPts val="0"/>
              </a:spcAft>
              <a:buClr>
                <a:schemeClr val="lt1"/>
              </a:buClr>
              <a:buSzPts val="1125"/>
              <a:buNone/>
              <a:defRPr sz="900"/>
            </a:lvl9pPr>
          </a:lstStyle>
          <a:p/>
        </p:txBody>
      </p:sp>
      <p:sp>
        <p:nvSpPr>
          <p:cNvPr id="185" name="Google Shape;185;p11"/>
          <p:cNvSpPr txBox="1"/>
          <p:nvPr>
            <p:ph idx="10" type="dt"/>
          </p:nvPr>
        </p:nvSpPr>
        <p:spPr>
          <a:xfrm>
            <a:off x="7456487" y="5883275"/>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6" name="Google Shape;186;p11"/>
          <p:cNvSpPr txBox="1"/>
          <p:nvPr>
            <p:ph idx="11" type="ftr"/>
          </p:nvPr>
        </p:nvSpPr>
        <p:spPr>
          <a:xfrm>
            <a:off x="1141412" y="5883275"/>
            <a:ext cx="6238875"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7" name="Google Shape;187;p11"/>
          <p:cNvSpPr txBox="1"/>
          <p:nvPr>
            <p:ph idx="12" type="sldNum"/>
          </p:nvPr>
        </p:nvSpPr>
        <p:spPr>
          <a:xfrm>
            <a:off x="10275887" y="5883275"/>
            <a:ext cx="771525"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1pPr>
            <a:lvl2pPr indent="0" lvl="1"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2pPr>
            <a:lvl3pPr indent="0" lvl="2"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3pPr>
            <a:lvl4pPr indent="0" lvl="3"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4pPr>
            <a:lvl5pPr indent="0" lvl="4"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5pPr>
            <a:lvl6pPr indent="0" lvl="5"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6pPr>
            <a:lvl7pPr indent="0" lvl="6"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7pPr>
            <a:lvl8pPr indent="0" lvl="7"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8pPr>
            <a:lvl9pPr indent="0" lvl="8" marL="0" marR="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image" Target="../media/image2.png"/><Relationship Id="rId3" Type="http://schemas.openxmlformats.org/officeDocument/2006/relationships/slideLayout" Target="../slideLayouts/slideLayout1.xml"/><Relationship Id="rId4"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image" Target="../media/image2.png"/><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6" Type="http://schemas.openxmlformats.org/officeDocument/2006/relationships/slideLayout" Target="../slideLayouts/slideLayout5.xml"/><Relationship Id="rId18" Type="http://schemas.openxmlformats.org/officeDocument/2006/relationships/theme" Target="../theme/theme3.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image" Target="../media/image2.png"/><Relationship Id="rId3" Type="http://schemas.openxmlformats.org/officeDocument/2006/relationships/slideLayout" Target="../slideLayouts/slideLayout17.xml"/><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9" name="Shape 9"/>
        <p:cNvGrpSpPr/>
        <p:nvPr/>
      </p:nvGrpSpPr>
      <p:grpSpPr>
        <a:xfrm>
          <a:off x="0" y="0"/>
          <a:ext cx="0" cy="0"/>
          <a:chOff x="0" y="0"/>
          <a:chExt cx="0" cy="0"/>
        </a:xfrm>
      </p:grpSpPr>
      <p:pic>
        <p:nvPicPr>
          <p:cNvPr descr="\\DROBO-FS\QuickDrops\JB\PPTX NG\Droplets\LightingOverlay.png" id="10" name="Google Shape;10;p1"/>
          <p:cNvPicPr preferRelativeResize="0"/>
          <p:nvPr/>
        </p:nvPicPr>
        <p:blipFill rotWithShape="1">
          <a:blip r:embed="rId2">
            <a:alphaModFix/>
          </a:blip>
          <a:srcRect b="0" l="0" r="0" t="0"/>
          <a:stretch/>
        </p:blipFill>
        <p:spPr>
          <a:xfrm>
            <a:off x="0" y="0"/>
            <a:ext cx="12192000" cy="6858000"/>
          </a:xfrm>
          <a:prstGeom prst="rect">
            <a:avLst/>
          </a:prstGeom>
          <a:noFill/>
          <a:ln>
            <a:noFill/>
          </a:ln>
        </p:spPr>
      </p:pic>
      <p:grpSp>
        <p:nvGrpSpPr>
          <p:cNvPr id="11" name="Google Shape;11;p1"/>
          <p:cNvGrpSpPr/>
          <p:nvPr/>
        </p:nvGrpSpPr>
        <p:grpSpPr>
          <a:xfrm>
            <a:off x="0" y="0"/>
            <a:ext cx="2305050" cy="6858000"/>
            <a:chOff x="0" y="0"/>
            <a:chExt cx="2305051" cy="6858001"/>
          </a:xfrm>
        </p:grpSpPr>
        <p:sp>
          <p:nvSpPr>
            <p:cNvPr id="12" name="Google Shape;12;p1"/>
            <p:cNvSpPr txBox="1"/>
            <p:nvPr/>
          </p:nvSpPr>
          <p:spPr>
            <a:xfrm>
              <a:off x="1209675" y="4763"/>
              <a:ext cx="23813" cy="2181225"/>
            </a:xfrm>
            <a:prstGeom prst="rect">
              <a:avLst/>
            </a:pr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3" name="Google Shape;13;p1"/>
            <p:cNvSpPr/>
            <p:nvPr/>
          </p:nvSpPr>
          <p:spPr>
            <a:xfrm>
              <a:off x="1128713" y="2176463"/>
              <a:ext cx="190500"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4" name="Google Shape;14;p1"/>
            <p:cNvSpPr/>
            <p:nvPr/>
          </p:nvSpPr>
          <p:spPr>
            <a:xfrm>
              <a:off x="1123950" y="4021138"/>
              <a:ext cx="190500" cy="188913"/>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5" name="Google Shape;15;p1"/>
            <p:cNvSpPr txBox="1"/>
            <p:nvPr/>
          </p:nvSpPr>
          <p:spPr>
            <a:xfrm>
              <a:off x="414338" y="9525"/>
              <a:ext cx="28575" cy="4481513"/>
            </a:xfrm>
            <a:prstGeom prst="rect">
              <a:avLst/>
            </a:pr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6" name="Google Shape;16;p1"/>
            <p:cNvSpPr/>
            <p:nvPr/>
          </p:nvSpPr>
          <p:spPr>
            <a:xfrm>
              <a:off x="333375" y="4481513"/>
              <a:ext cx="190500"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7" name="Google Shape;17;p1"/>
            <p:cNvSpPr/>
            <p:nvPr/>
          </p:nvSpPr>
          <p:spPr>
            <a:xfrm>
              <a:off x="190500" y="9525"/>
              <a:ext cx="152400" cy="908050"/>
            </a:xfrm>
            <a:custGeom>
              <a:rect b="b" l="l" r="r" t="t"/>
              <a:pathLst>
                <a:path extrusionOk="0" h="572" w="96">
                  <a:moveTo>
                    <a:pt x="15" y="572"/>
                  </a:moveTo>
                  <a:lnTo>
                    <a:pt x="0" y="566"/>
                  </a:lnTo>
                  <a:lnTo>
                    <a:pt x="81" y="380"/>
                  </a:lnTo>
                  <a:lnTo>
                    <a:pt x="81" y="0"/>
                  </a:lnTo>
                  <a:lnTo>
                    <a:pt x="96" y="0"/>
                  </a:lnTo>
                  <a:lnTo>
                    <a:pt x="96" y="383"/>
                  </a:lnTo>
                  <a:lnTo>
                    <a:pt x="15" y="572"/>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8" name="Google Shape;18;p1"/>
            <p:cNvSpPr/>
            <p:nvPr/>
          </p:nvSpPr>
          <p:spPr>
            <a:xfrm>
              <a:off x="1290638" y="14288"/>
              <a:ext cx="376238" cy="1801813"/>
            </a:xfrm>
            <a:custGeom>
              <a:rect b="b" l="l" r="r" t="t"/>
              <a:pathLst>
                <a:path extrusionOk="0" h="1135" w="237">
                  <a:moveTo>
                    <a:pt x="222" y="1135"/>
                  </a:moveTo>
                  <a:lnTo>
                    <a:pt x="0" y="620"/>
                  </a:lnTo>
                  <a:lnTo>
                    <a:pt x="0" y="0"/>
                  </a:lnTo>
                  <a:lnTo>
                    <a:pt x="18" y="0"/>
                  </a:lnTo>
                  <a:lnTo>
                    <a:pt x="18" y="617"/>
                  </a:lnTo>
                  <a:lnTo>
                    <a:pt x="237" y="1129"/>
                  </a:lnTo>
                  <a:lnTo>
                    <a:pt x="222" y="1135"/>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9" name="Google Shape;19;p1"/>
            <p:cNvSpPr/>
            <p:nvPr/>
          </p:nvSpPr>
          <p:spPr>
            <a:xfrm>
              <a:off x="1600200" y="1801813"/>
              <a:ext cx="190500" cy="188913"/>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0" name="Google Shape;20;p1"/>
            <p:cNvSpPr/>
            <p:nvPr/>
          </p:nvSpPr>
          <p:spPr>
            <a:xfrm>
              <a:off x="1381125" y="9525"/>
              <a:ext cx="371475" cy="1425575"/>
            </a:xfrm>
            <a:custGeom>
              <a:rect b="b" l="l" r="r" t="t"/>
              <a:pathLst>
                <a:path extrusionOk="0" h="898" w="234">
                  <a:moveTo>
                    <a:pt x="219" y="898"/>
                  </a:moveTo>
                  <a:lnTo>
                    <a:pt x="0" y="383"/>
                  </a:lnTo>
                  <a:lnTo>
                    <a:pt x="0" y="0"/>
                  </a:lnTo>
                  <a:lnTo>
                    <a:pt x="15" y="0"/>
                  </a:lnTo>
                  <a:lnTo>
                    <a:pt x="15" y="380"/>
                  </a:lnTo>
                  <a:lnTo>
                    <a:pt x="234" y="892"/>
                  </a:lnTo>
                  <a:lnTo>
                    <a:pt x="219" y="898"/>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1" name="Google Shape;21;p1"/>
            <p:cNvSpPr/>
            <p:nvPr/>
          </p:nvSpPr>
          <p:spPr>
            <a:xfrm>
              <a:off x="1643063" y="0"/>
              <a:ext cx="152400" cy="912813"/>
            </a:xfrm>
            <a:custGeom>
              <a:rect b="b" l="l" r="r" t="t"/>
              <a:pathLst>
                <a:path extrusionOk="0" h="575" w="96">
                  <a:moveTo>
                    <a:pt x="96" y="575"/>
                  </a:moveTo>
                  <a:lnTo>
                    <a:pt x="78" y="575"/>
                  </a:lnTo>
                  <a:lnTo>
                    <a:pt x="78" y="192"/>
                  </a:lnTo>
                  <a:lnTo>
                    <a:pt x="0" y="6"/>
                  </a:lnTo>
                  <a:lnTo>
                    <a:pt x="15" y="0"/>
                  </a:lnTo>
                  <a:lnTo>
                    <a:pt x="96" y="189"/>
                  </a:lnTo>
                  <a:lnTo>
                    <a:pt x="96" y="575"/>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2" name="Google Shape;22;p1"/>
            <p:cNvSpPr/>
            <p:nvPr/>
          </p:nvSpPr>
          <p:spPr>
            <a:xfrm>
              <a:off x="1685925" y="1420813"/>
              <a:ext cx="190500"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3" name="Google Shape;23;p1"/>
            <p:cNvSpPr/>
            <p:nvPr/>
          </p:nvSpPr>
          <p:spPr>
            <a:xfrm>
              <a:off x="1685925" y="903288"/>
              <a:ext cx="190500"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4" name="Google Shape;24;p1"/>
            <p:cNvSpPr/>
            <p:nvPr/>
          </p:nvSpPr>
          <p:spPr>
            <a:xfrm>
              <a:off x="1743075" y="4763"/>
              <a:ext cx="419100" cy="522288"/>
            </a:xfrm>
            <a:custGeom>
              <a:rect b="b" l="l" r="r" t="t"/>
              <a:pathLst>
                <a:path extrusionOk="0" h="329" w="264">
                  <a:moveTo>
                    <a:pt x="252" y="329"/>
                  </a:moveTo>
                  <a:lnTo>
                    <a:pt x="45" y="120"/>
                  </a:lnTo>
                  <a:lnTo>
                    <a:pt x="0" y="6"/>
                  </a:lnTo>
                  <a:lnTo>
                    <a:pt x="15" y="0"/>
                  </a:lnTo>
                  <a:lnTo>
                    <a:pt x="60" y="111"/>
                  </a:lnTo>
                  <a:lnTo>
                    <a:pt x="264" y="317"/>
                  </a:lnTo>
                  <a:lnTo>
                    <a:pt x="252" y="329"/>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5" name="Google Shape;25;p1"/>
            <p:cNvSpPr/>
            <p:nvPr/>
          </p:nvSpPr>
          <p:spPr>
            <a:xfrm>
              <a:off x="2119313" y="488950"/>
              <a:ext cx="161925" cy="147638"/>
            </a:xfrm>
            <a:custGeom>
              <a:rect b="b" l="l" r="r" t="t"/>
              <a:pathLst>
                <a:path extrusionOk="0" h="31" w="34">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6" name="Google Shape;26;p1"/>
            <p:cNvSpPr/>
            <p:nvPr/>
          </p:nvSpPr>
          <p:spPr>
            <a:xfrm>
              <a:off x="952500" y="4763"/>
              <a:ext cx="152400" cy="908050"/>
            </a:xfrm>
            <a:custGeom>
              <a:rect b="b" l="l" r="r" t="t"/>
              <a:pathLst>
                <a:path extrusionOk="0" h="572" w="96">
                  <a:moveTo>
                    <a:pt x="15" y="572"/>
                  </a:moveTo>
                  <a:lnTo>
                    <a:pt x="0" y="572"/>
                  </a:lnTo>
                  <a:lnTo>
                    <a:pt x="0" y="189"/>
                  </a:lnTo>
                  <a:lnTo>
                    <a:pt x="81" y="0"/>
                  </a:lnTo>
                  <a:lnTo>
                    <a:pt x="96" y="6"/>
                  </a:lnTo>
                  <a:lnTo>
                    <a:pt x="15" y="192"/>
                  </a:lnTo>
                  <a:lnTo>
                    <a:pt x="15" y="572"/>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7" name="Google Shape;27;p1"/>
            <p:cNvSpPr/>
            <p:nvPr/>
          </p:nvSpPr>
          <p:spPr>
            <a:xfrm>
              <a:off x="866775" y="903288"/>
              <a:ext cx="190500"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8" name="Google Shape;28;p1"/>
            <p:cNvSpPr/>
            <p:nvPr/>
          </p:nvSpPr>
          <p:spPr>
            <a:xfrm>
              <a:off x="890588" y="1554163"/>
              <a:ext cx="190500"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9" name="Google Shape;29;p1"/>
            <p:cNvSpPr/>
            <p:nvPr/>
          </p:nvSpPr>
          <p:spPr>
            <a:xfrm>
              <a:off x="738188" y="5622925"/>
              <a:ext cx="338138" cy="1216025"/>
            </a:xfrm>
            <a:custGeom>
              <a:rect b="b" l="l" r="r" t="t"/>
              <a:pathLst>
                <a:path extrusionOk="0" h="766" w="213">
                  <a:moveTo>
                    <a:pt x="213" y="766"/>
                  </a:moveTo>
                  <a:lnTo>
                    <a:pt x="195" y="766"/>
                  </a:lnTo>
                  <a:lnTo>
                    <a:pt x="195" y="464"/>
                  </a:lnTo>
                  <a:lnTo>
                    <a:pt x="0" y="6"/>
                  </a:lnTo>
                  <a:lnTo>
                    <a:pt x="12" y="0"/>
                  </a:lnTo>
                  <a:lnTo>
                    <a:pt x="213" y="461"/>
                  </a:lnTo>
                  <a:lnTo>
                    <a:pt x="213" y="766"/>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30" name="Google Shape;30;p1"/>
            <p:cNvSpPr/>
            <p:nvPr/>
          </p:nvSpPr>
          <p:spPr>
            <a:xfrm>
              <a:off x="647700" y="5480050"/>
              <a:ext cx="157163" cy="157163"/>
            </a:xfrm>
            <a:custGeom>
              <a:rect b="b" l="l" r="r" t="t"/>
              <a:pathLst>
                <a:path extrusionOk="0" h="33" w="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31" name="Google Shape;31;p1"/>
            <p:cNvSpPr/>
            <p:nvPr/>
          </p:nvSpPr>
          <p:spPr>
            <a:xfrm>
              <a:off x="66675" y="903288"/>
              <a:ext cx="190500" cy="190500"/>
            </a:xfrm>
            <a:custGeom>
              <a:rect b="b" l="l" r="r" t="t"/>
              <a:pathLst>
                <a:path extrusionOk="0" h="40" w="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32" name="Google Shape;32;p1"/>
            <p:cNvSpPr/>
            <p:nvPr/>
          </p:nvSpPr>
          <p:spPr>
            <a:xfrm>
              <a:off x="0" y="3897313"/>
              <a:ext cx="133350" cy="266700"/>
            </a:xfrm>
            <a:custGeom>
              <a:rect b="b" l="l" r="r" t="t"/>
              <a:pathLst>
                <a:path extrusionOk="0" h="168" w="84">
                  <a:moveTo>
                    <a:pt x="69" y="168"/>
                  </a:moveTo>
                  <a:lnTo>
                    <a:pt x="0" y="6"/>
                  </a:lnTo>
                  <a:lnTo>
                    <a:pt x="12" y="0"/>
                  </a:lnTo>
                  <a:lnTo>
                    <a:pt x="84" y="162"/>
                  </a:lnTo>
                  <a:lnTo>
                    <a:pt x="69" y="168"/>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33" name="Google Shape;33;p1"/>
            <p:cNvSpPr/>
            <p:nvPr/>
          </p:nvSpPr>
          <p:spPr>
            <a:xfrm>
              <a:off x="66675" y="4149725"/>
              <a:ext cx="190500" cy="188913"/>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34" name="Google Shape;34;p1"/>
            <p:cNvSpPr/>
            <p:nvPr/>
          </p:nvSpPr>
          <p:spPr>
            <a:xfrm>
              <a:off x="0" y="1644650"/>
              <a:ext cx="133350" cy="269875"/>
            </a:xfrm>
            <a:custGeom>
              <a:rect b="b" l="l" r="r" t="t"/>
              <a:pathLst>
                <a:path extrusionOk="0" h="170" w="84">
                  <a:moveTo>
                    <a:pt x="12" y="170"/>
                  </a:moveTo>
                  <a:lnTo>
                    <a:pt x="0" y="164"/>
                  </a:lnTo>
                  <a:lnTo>
                    <a:pt x="69" y="0"/>
                  </a:lnTo>
                  <a:lnTo>
                    <a:pt x="84" y="6"/>
                  </a:lnTo>
                  <a:lnTo>
                    <a:pt x="12" y="170"/>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35" name="Google Shape;35;p1"/>
            <p:cNvSpPr/>
            <p:nvPr/>
          </p:nvSpPr>
          <p:spPr>
            <a:xfrm>
              <a:off x="66675" y="1468438"/>
              <a:ext cx="190500"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36" name="Google Shape;36;p1"/>
            <p:cNvSpPr/>
            <p:nvPr/>
          </p:nvSpPr>
          <p:spPr>
            <a:xfrm>
              <a:off x="695325" y="4763"/>
              <a:ext cx="309563" cy="1558925"/>
            </a:xfrm>
            <a:custGeom>
              <a:rect b="b" l="l" r="r" t="t"/>
              <a:pathLst>
                <a:path extrusionOk="0" h="982" w="195">
                  <a:moveTo>
                    <a:pt x="195" y="982"/>
                  </a:moveTo>
                  <a:lnTo>
                    <a:pt x="177" y="982"/>
                  </a:lnTo>
                  <a:lnTo>
                    <a:pt x="177" y="805"/>
                  </a:lnTo>
                  <a:lnTo>
                    <a:pt x="0" y="629"/>
                  </a:lnTo>
                  <a:lnTo>
                    <a:pt x="0" y="0"/>
                  </a:lnTo>
                  <a:lnTo>
                    <a:pt x="18" y="0"/>
                  </a:lnTo>
                  <a:lnTo>
                    <a:pt x="18" y="623"/>
                  </a:lnTo>
                  <a:lnTo>
                    <a:pt x="195" y="796"/>
                  </a:lnTo>
                  <a:lnTo>
                    <a:pt x="195" y="982"/>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37" name="Google Shape;37;p1"/>
            <p:cNvSpPr/>
            <p:nvPr/>
          </p:nvSpPr>
          <p:spPr>
            <a:xfrm>
              <a:off x="57150" y="4881563"/>
              <a:ext cx="190500" cy="188913"/>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38" name="Google Shape;38;p1"/>
            <p:cNvSpPr/>
            <p:nvPr/>
          </p:nvSpPr>
          <p:spPr>
            <a:xfrm>
              <a:off x="138113" y="5060950"/>
              <a:ext cx="304800" cy="1778000"/>
            </a:xfrm>
            <a:custGeom>
              <a:rect b="b" l="l" r="r" t="t"/>
              <a:pathLst>
                <a:path extrusionOk="0" h="1120" w="192">
                  <a:moveTo>
                    <a:pt x="192" y="1120"/>
                  </a:moveTo>
                  <a:lnTo>
                    <a:pt x="177" y="1120"/>
                  </a:lnTo>
                  <a:lnTo>
                    <a:pt x="177" y="360"/>
                  </a:lnTo>
                  <a:lnTo>
                    <a:pt x="0" y="183"/>
                  </a:lnTo>
                  <a:lnTo>
                    <a:pt x="0" y="0"/>
                  </a:lnTo>
                  <a:lnTo>
                    <a:pt x="15" y="0"/>
                  </a:lnTo>
                  <a:lnTo>
                    <a:pt x="15" y="177"/>
                  </a:lnTo>
                  <a:lnTo>
                    <a:pt x="192" y="354"/>
                  </a:lnTo>
                  <a:lnTo>
                    <a:pt x="192" y="1120"/>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39" name="Google Shape;39;p1"/>
            <p:cNvSpPr/>
            <p:nvPr/>
          </p:nvSpPr>
          <p:spPr>
            <a:xfrm>
              <a:off x="561975" y="6430963"/>
              <a:ext cx="190500" cy="188913"/>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40" name="Google Shape;40;p1"/>
            <p:cNvSpPr txBox="1"/>
            <p:nvPr/>
          </p:nvSpPr>
          <p:spPr>
            <a:xfrm>
              <a:off x="642938" y="6610350"/>
              <a:ext cx="23813" cy="242888"/>
            </a:xfrm>
            <a:prstGeom prst="rect">
              <a:avLst/>
            </a:pr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41" name="Google Shape;41;p1"/>
            <p:cNvSpPr/>
            <p:nvPr/>
          </p:nvSpPr>
          <p:spPr>
            <a:xfrm>
              <a:off x="76200" y="6430963"/>
              <a:ext cx="190500" cy="188913"/>
            </a:xfrm>
            <a:custGeom>
              <a:rect b="b" l="l" r="r" t="t"/>
              <a:pathLst>
                <a:path extrusionOk="0" h="40" w="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42" name="Google Shape;42;p1"/>
            <p:cNvSpPr/>
            <p:nvPr/>
          </p:nvSpPr>
          <p:spPr>
            <a:xfrm>
              <a:off x="0" y="5978525"/>
              <a:ext cx="190500" cy="461963"/>
            </a:xfrm>
            <a:custGeom>
              <a:rect b="b" l="l" r="r" t="t"/>
              <a:pathLst>
                <a:path extrusionOk="0" h="291" w="120">
                  <a:moveTo>
                    <a:pt x="120" y="291"/>
                  </a:moveTo>
                  <a:lnTo>
                    <a:pt x="105" y="291"/>
                  </a:lnTo>
                  <a:lnTo>
                    <a:pt x="105" y="114"/>
                  </a:lnTo>
                  <a:lnTo>
                    <a:pt x="0" y="9"/>
                  </a:lnTo>
                  <a:lnTo>
                    <a:pt x="12" y="0"/>
                  </a:lnTo>
                  <a:lnTo>
                    <a:pt x="120" y="108"/>
                  </a:lnTo>
                  <a:lnTo>
                    <a:pt x="120" y="291"/>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43" name="Google Shape;43;p1"/>
            <p:cNvSpPr/>
            <p:nvPr/>
          </p:nvSpPr>
          <p:spPr>
            <a:xfrm>
              <a:off x="1014413" y="1801813"/>
              <a:ext cx="214313" cy="755650"/>
            </a:xfrm>
            <a:custGeom>
              <a:rect b="b" l="l" r="r" t="t"/>
              <a:pathLst>
                <a:path extrusionOk="0" h="476" w="135">
                  <a:moveTo>
                    <a:pt x="12" y="476"/>
                  </a:moveTo>
                  <a:lnTo>
                    <a:pt x="0" y="476"/>
                  </a:lnTo>
                  <a:lnTo>
                    <a:pt x="0" y="128"/>
                  </a:lnTo>
                  <a:lnTo>
                    <a:pt x="126" y="0"/>
                  </a:lnTo>
                  <a:lnTo>
                    <a:pt x="135" y="9"/>
                  </a:lnTo>
                  <a:lnTo>
                    <a:pt x="12" y="131"/>
                  </a:lnTo>
                  <a:lnTo>
                    <a:pt x="12" y="476"/>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44" name="Google Shape;44;p1"/>
            <p:cNvSpPr/>
            <p:nvPr/>
          </p:nvSpPr>
          <p:spPr>
            <a:xfrm>
              <a:off x="938213" y="2547938"/>
              <a:ext cx="166688" cy="160338"/>
            </a:xfrm>
            <a:custGeom>
              <a:rect b="b" l="l" r="r" t="t"/>
              <a:pathLst>
                <a:path extrusionOk="0" h="34" w="35">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45" name="Google Shape;45;p1"/>
            <p:cNvSpPr/>
            <p:nvPr/>
          </p:nvSpPr>
          <p:spPr>
            <a:xfrm>
              <a:off x="595313" y="4763"/>
              <a:ext cx="638175" cy="4025900"/>
            </a:xfrm>
            <a:custGeom>
              <a:rect b="b" l="l" r="r" t="t"/>
              <a:pathLst>
                <a:path extrusionOk="0" h="2536" w="402">
                  <a:moveTo>
                    <a:pt x="402" y="2536"/>
                  </a:moveTo>
                  <a:lnTo>
                    <a:pt x="387" y="2536"/>
                  </a:lnTo>
                  <a:lnTo>
                    <a:pt x="387" y="2311"/>
                  </a:lnTo>
                  <a:lnTo>
                    <a:pt x="0" y="1925"/>
                  </a:lnTo>
                  <a:lnTo>
                    <a:pt x="0" y="0"/>
                  </a:lnTo>
                  <a:lnTo>
                    <a:pt x="15" y="0"/>
                  </a:lnTo>
                  <a:lnTo>
                    <a:pt x="15" y="1916"/>
                  </a:lnTo>
                  <a:lnTo>
                    <a:pt x="402" y="2302"/>
                  </a:lnTo>
                  <a:lnTo>
                    <a:pt x="402" y="2536"/>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46" name="Google Shape;46;p1"/>
            <p:cNvSpPr/>
            <p:nvPr/>
          </p:nvSpPr>
          <p:spPr>
            <a:xfrm>
              <a:off x="1223963" y="1382713"/>
              <a:ext cx="142875" cy="476250"/>
            </a:xfrm>
            <a:custGeom>
              <a:rect b="b" l="l" r="r" t="t"/>
              <a:pathLst>
                <a:path extrusionOk="0" h="300" w="90">
                  <a:moveTo>
                    <a:pt x="90" y="300"/>
                  </a:moveTo>
                  <a:lnTo>
                    <a:pt x="78" y="300"/>
                  </a:lnTo>
                  <a:lnTo>
                    <a:pt x="78" y="84"/>
                  </a:lnTo>
                  <a:lnTo>
                    <a:pt x="0" y="9"/>
                  </a:lnTo>
                  <a:lnTo>
                    <a:pt x="9" y="0"/>
                  </a:lnTo>
                  <a:lnTo>
                    <a:pt x="90" y="81"/>
                  </a:lnTo>
                  <a:lnTo>
                    <a:pt x="90" y="300"/>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47" name="Google Shape;47;p1"/>
            <p:cNvSpPr/>
            <p:nvPr/>
          </p:nvSpPr>
          <p:spPr>
            <a:xfrm>
              <a:off x="1300163" y="1849438"/>
              <a:ext cx="109538" cy="107950"/>
            </a:xfrm>
            <a:custGeom>
              <a:rect b="b" l="l" r="r" t="t"/>
              <a:pathLst>
                <a:path extrusionOk="0" h="23" w="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48" name="Google Shape;48;p1"/>
            <p:cNvSpPr/>
            <p:nvPr/>
          </p:nvSpPr>
          <p:spPr>
            <a:xfrm>
              <a:off x="280988" y="3417888"/>
              <a:ext cx="142875" cy="474663"/>
            </a:xfrm>
            <a:custGeom>
              <a:rect b="b" l="l" r="r" t="t"/>
              <a:pathLst>
                <a:path extrusionOk="0" h="299" w="90">
                  <a:moveTo>
                    <a:pt x="12" y="299"/>
                  </a:moveTo>
                  <a:lnTo>
                    <a:pt x="0" y="299"/>
                  </a:lnTo>
                  <a:lnTo>
                    <a:pt x="0" y="80"/>
                  </a:lnTo>
                  <a:lnTo>
                    <a:pt x="81" y="0"/>
                  </a:lnTo>
                  <a:lnTo>
                    <a:pt x="90" y="8"/>
                  </a:lnTo>
                  <a:lnTo>
                    <a:pt x="12" y="83"/>
                  </a:lnTo>
                  <a:lnTo>
                    <a:pt x="12" y="299"/>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49" name="Google Shape;49;p1"/>
            <p:cNvSpPr/>
            <p:nvPr/>
          </p:nvSpPr>
          <p:spPr>
            <a:xfrm>
              <a:off x="238125" y="3883025"/>
              <a:ext cx="109538" cy="109538"/>
            </a:xfrm>
            <a:custGeom>
              <a:rect b="b" l="l" r="r" t="t"/>
              <a:pathLst>
                <a:path extrusionOk="0" h="23" w="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50" name="Google Shape;50;p1"/>
            <p:cNvSpPr/>
            <p:nvPr/>
          </p:nvSpPr>
          <p:spPr>
            <a:xfrm>
              <a:off x="4763" y="2166938"/>
              <a:ext cx="114300" cy="452438"/>
            </a:xfrm>
            <a:custGeom>
              <a:rect b="b" l="l" r="r" t="t"/>
              <a:pathLst>
                <a:path extrusionOk="0" h="285" w="72">
                  <a:moveTo>
                    <a:pt x="6" y="285"/>
                  </a:moveTo>
                  <a:lnTo>
                    <a:pt x="0" y="276"/>
                  </a:lnTo>
                  <a:lnTo>
                    <a:pt x="60" y="216"/>
                  </a:lnTo>
                  <a:lnTo>
                    <a:pt x="60" y="0"/>
                  </a:lnTo>
                  <a:lnTo>
                    <a:pt x="72" y="0"/>
                  </a:lnTo>
                  <a:lnTo>
                    <a:pt x="72" y="222"/>
                  </a:lnTo>
                  <a:lnTo>
                    <a:pt x="6" y="285"/>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51" name="Google Shape;51;p1"/>
            <p:cNvSpPr/>
            <p:nvPr/>
          </p:nvSpPr>
          <p:spPr>
            <a:xfrm>
              <a:off x="52388" y="2066925"/>
              <a:ext cx="109538" cy="109538"/>
            </a:xfrm>
            <a:custGeom>
              <a:rect b="b" l="l" r="r" t="t"/>
              <a:pathLst>
                <a:path extrusionOk="0" h="23" w="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52" name="Google Shape;52;p1"/>
            <p:cNvSpPr txBox="1"/>
            <p:nvPr/>
          </p:nvSpPr>
          <p:spPr>
            <a:xfrm>
              <a:off x="1228725" y="4662488"/>
              <a:ext cx="23813" cy="2181225"/>
            </a:xfrm>
            <a:prstGeom prst="rect">
              <a:avLst/>
            </a:pr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53" name="Google Shape;53;p1"/>
            <p:cNvSpPr/>
            <p:nvPr/>
          </p:nvSpPr>
          <p:spPr>
            <a:xfrm>
              <a:off x="1319213" y="5041900"/>
              <a:ext cx="371475" cy="1801813"/>
            </a:xfrm>
            <a:custGeom>
              <a:rect b="b" l="l" r="r" t="t"/>
              <a:pathLst>
                <a:path extrusionOk="0" h="1135" w="234">
                  <a:moveTo>
                    <a:pt x="15" y="1135"/>
                  </a:moveTo>
                  <a:lnTo>
                    <a:pt x="0" y="1135"/>
                  </a:lnTo>
                  <a:lnTo>
                    <a:pt x="0" y="515"/>
                  </a:lnTo>
                  <a:lnTo>
                    <a:pt x="0" y="512"/>
                  </a:lnTo>
                  <a:lnTo>
                    <a:pt x="219" y="0"/>
                  </a:lnTo>
                  <a:lnTo>
                    <a:pt x="234" y="6"/>
                  </a:lnTo>
                  <a:lnTo>
                    <a:pt x="15" y="518"/>
                  </a:lnTo>
                  <a:lnTo>
                    <a:pt x="15" y="1135"/>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54" name="Google Shape;54;p1"/>
            <p:cNvSpPr/>
            <p:nvPr/>
          </p:nvSpPr>
          <p:spPr>
            <a:xfrm>
              <a:off x="1147763" y="4481513"/>
              <a:ext cx="190500"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55" name="Google Shape;55;p1"/>
            <p:cNvSpPr/>
            <p:nvPr/>
          </p:nvSpPr>
          <p:spPr>
            <a:xfrm>
              <a:off x="819150" y="3983038"/>
              <a:ext cx="347663" cy="2860675"/>
            </a:xfrm>
            <a:custGeom>
              <a:rect b="b" l="l" r="r" t="t"/>
              <a:pathLst>
                <a:path extrusionOk="0" h="1802" w="219">
                  <a:moveTo>
                    <a:pt x="219" y="1802"/>
                  </a:moveTo>
                  <a:lnTo>
                    <a:pt x="201" y="1802"/>
                  </a:lnTo>
                  <a:lnTo>
                    <a:pt x="201" y="1185"/>
                  </a:lnTo>
                  <a:lnTo>
                    <a:pt x="0" y="3"/>
                  </a:lnTo>
                  <a:lnTo>
                    <a:pt x="15" y="0"/>
                  </a:lnTo>
                  <a:lnTo>
                    <a:pt x="219" y="1185"/>
                  </a:lnTo>
                  <a:lnTo>
                    <a:pt x="219" y="1802"/>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56" name="Google Shape;56;p1"/>
            <p:cNvSpPr/>
            <p:nvPr/>
          </p:nvSpPr>
          <p:spPr>
            <a:xfrm>
              <a:off x="728663" y="3806825"/>
              <a:ext cx="190500"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57" name="Google Shape;57;p1"/>
            <p:cNvSpPr/>
            <p:nvPr/>
          </p:nvSpPr>
          <p:spPr>
            <a:xfrm>
              <a:off x="1624013" y="4867275"/>
              <a:ext cx="190500" cy="188913"/>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58" name="Google Shape;58;p1"/>
            <p:cNvSpPr/>
            <p:nvPr/>
          </p:nvSpPr>
          <p:spPr>
            <a:xfrm>
              <a:off x="1404938" y="5422900"/>
              <a:ext cx="371475" cy="1425575"/>
            </a:xfrm>
            <a:custGeom>
              <a:rect b="b" l="l" r="r" t="t"/>
              <a:pathLst>
                <a:path extrusionOk="0" h="898" w="234">
                  <a:moveTo>
                    <a:pt x="18" y="898"/>
                  </a:moveTo>
                  <a:lnTo>
                    <a:pt x="0" y="898"/>
                  </a:lnTo>
                  <a:lnTo>
                    <a:pt x="0" y="515"/>
                  </a:lnTo>
                  <a:lnTo>
                    <a:pt x="0" y="512"/>
                  </a:lnTo>
                  <a:lnTo>
                    <a:pt x="222" y="0"/>
                  </a:lnTo>
                  <a:lnTo>
                    <a:pt x="234" y="6"/>
                  </a:lnTo>
                  <a:lnTo>
                    <a:pt x="18" y="518"/>
                  </a:lnTo>
                  <a:lnTo>
                    <a:pt x="18" y="898"/>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59" name="Google Shape;59;p1"/>
            <p:cNvSpPr/>
            <p:nvPr/>
          </p:nvSpPr>
          <p:spPr>
            <a:xfrm>
              <a:off x="1666875" y="5945188"/>
              <a:ext cx="152400" cy="912813"/>
            </a:xfrm>
            <a:custGeom>
              <a:rect b="b" l="l" r="r" t="t"/>
              <a:pathLst>
                <a:path extrusionOk="0" h="575" w="96">
                  <a:moveTo>
                    <a:pt x="15" y="575"/>
                  </a:moveTo>
                  <a:lnTo>
                    <a:pt x="0" y="569"/>
                  </a:lnTo>
                  <a:lnTo>
                    <a:pt x="81" y="383"/>
                  </a:lnTo>
                  <a:lnTo>
                    <a:pt x="81" y="0"/>
                  </a:lnTo>
                  <a:lnTo>
                    <a:pt x="96" y="0"/>
                  </a:lnTo>
                  <a:lnTo>
                    <a:pt x="96" y="386"/>
                  </a:lnTo>
                  <a:lnTo>
                    <a:pt x="15" y="575"/>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60" name="Google Shape;60;p1"/>
            <p:cNvSpPr/>
            <p:nvPr/>
          </p:nvSpPr>
          <p:spPr>
            <a:xfrm>
              <a:off x="1709738" y="5246688"/>
              <a:ext cx="190500"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61" name="Google Shape;61;p1"/>
            <p:cNvSpPr/>
            <p:nvPr/>
          </p:nvSpPr>
          <p:spPr>
            <a:xfrm>
              <a:off x="1709738" y="5764213"/>
              <a:ext cx="190500"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62" name="Google Shape;62;p1"/>
            <p:cNvSpPr/>
            <p:nvPr/>
          </p:nvSpPr>
          <p:spPr>
            <a:xfrm>
              <a:off x="1766888" y="6330950"/>
              <a:ext cx="419100" cy="527050"/>
            </a:xfrm>
            <a:custGeom>
              <a:rect b="b" l="l" r="r" t="t"/>
              <a:pathLst>
                <a:path extrusionOk="0" h="332" w="264">
                  <a:moveTo>
                    <a:pt x="12" y="332"/>
                  </a:moveTo>
                  <a:lnTo>
                    <a:pt x="0" y="326"/>
                  </a:lnTo>
                  <a:lnTo>
                    <a:pt x="45" y="206"/>
                  </a:lnTo>
                  <a:lnTo>
                    <a:pt x="255" y="0"/>
                  </a:lnTo>
                  <a:lnTo>
                    <a:pt x="264" y="12"/>
                  </a:lnTo>
                  <a:lnTo>
                    <a:pt x="60" y="215"/>
                  </a:lnTo>
                  <a:lnTo>
                    <a:pt x="12" y="332"/>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63" name="Google Shape;63;p1"/>
            <p:cNvSpPr/>
            <p:nvPr/>
          </p:nvSpPr>
          <p:spPr>
            <a:xfrm>
              <a:off x="2147888" y="6221413"/>
              <a:ext cx="157163" cy="147638"/>
            </a:xfrm>
            <a:custGeom>
              <a:rect b="b" l="l" r="r" t="t"/>
              <a:pathLst>
                <a:path extrusionOk="0" h="31" w="33">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64" name="Google Shape;64;p1"/>
            <p:cNvSpPr/>
            <p:nvPr/>
          </p:nvSpPr>
          <p:spPr>
            <a:xfrm>
              <a:off x="504825" y="9525"/>
              <a:ext cx="233363" cy="5103813"/>
            </a:xfrm>
            <a:custGeom>
              <a:rect b="b" l="l" r="r" t="t"/>
              <a:pathLst>
                <a:path extrusionOk="0" h="3215" w="147">
                  <a:moveTo>
                    <a:pt x="132" y="3215"/>
                  </a:moveTo>
                  <a:lnTo>
                    <a:pt x="129" y="2754"/>
                  </a:lnTo>
                  <a:lnTo>
                    <a:pt x="0" y="1901"/>
                  </a:lnTo>
                  <a:lnTo>
                    <a:pt x="0" y="0"/>
                  </a:lnTo>
                  <a:lnTo>
                    <a:pt x="15" y="0"/>
                  </a:lnTo>
                  <a:lnTo>
                    <a:pt x="15" y="1898"/>
                  </a:lnTo>
                  <a:lnTo>
                    <a:pt x="144" y="2754"/>
                  </a:lnTo>
                  <a:lnTo>
                    <a:pt x="147" y="3215"/>
                  </a:lnTo>
                  <a:lnTo>
                    <a:pt x="132" y="3215"/>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65" name="Google Shape;65;p1"/>
            <p:cNvSpPr/>
            <p:nvPr/>
          </p:nvSpPr>
          <p:spPr>
            <a:xfrm>
              <a:off x="633413" y="5103813"/>
              <a:ext cx="185738" cy="185738"/>
            </a:xfrm>
            <a:custGeom>
              <a:rect b="b" l="l" r="r" t="t"/>
              <a:pathLst>
                <a:path extrusionOk="0" h="39" w="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grpSp>
      <p:sp>
        <p:nvSpPr>
          <p:cNvPr id="66" name="Google Shape;66;p1"/>
          <p:cNvSpPr txBox="1"/>
          <p:nvPr>
            <p:ph type="title"/>
          </p:nvPr>
        </p:nvSpPr>
        <p:spPr>
          <a:xfrm>
            <a:off x="1141412" y="619125"/>
            <a:ext cx="9906000" cy="1477962"/>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 name="Google Shape;67;p1"/>
          <p:cNvSpPr txBox="1"/>
          <p:nvPr>
            <p:ph idx="1" type="body"/>
          </p:nvPr>
        </p:nvSpPr>
        <p:spPr>
          <a:xfrm>
            <a:off x="1141412" y="2249487"/>
            <a:ext cx="9906000" cy="3541712"/>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 name="Google Shape;68;p1"/>
          <p:cNvSpPr txBox="1"/>
          <p:nvPr>
            <p:ph idx="10" type="dt"/>
          </p:nvPr>
        </p:nvSpPr>
        <p:spPr>
          <a:xfrm>
            <a:off x="7077075" y="541020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400" u="non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9" name="Google Shape;69;p1"/>
          <p:cNvSpPr txBox="1"/>
          <p:nvPr>
            <p:ph idx="11" type="ftr"/>
          </p:nvPr>
        </p:nvSpPr>
        <p:spPr>
          <a:xfrm>
            <a:off x="1876425" y="5410200"/>
            <a:ext cx="512445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400" u="non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70" name="Google Shape;70;p1"/>
          <p:cNvSpPr txBox="1"/>
          <p:nvPr>
            <p:ph idx="12" type="sldNum"/>
          </p:nvPr>
        </p:nvSpPr>
        <p:spPr>
          <a:xfrm>
            <a:off x="9896475" y="5410200"/>
            <a:ext cx="771525"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1pPr>
            <a:lvl2pPr indent="0" lvl="1"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2pPr>
            <a:lvl3pPr indent="0" lvl="2"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3pPr>
            <a:lvl4pPr indent="0" lvl="3"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4pPr>
            <a:lvl5pPr indent="0" lvl="4"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5pPr>
            <a:lvl6pPr indent="0" lvl="5"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6pPr>
            <a:lvl7pPr indent="0" lvl="6"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7pPr>
            <a:lvl8pPr indent="0" lvl="7"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8pPr>
            <a:lvl9pPr indent="0" lvl="8"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9p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8"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77" name="Shape 77"/>
        <p:cNvGrpSpPr/>
        <p:nvPr/>
      </p:nvGrpSpPr>
      <p:grpSpPr>
        <a:xfrm>
          <a:off x="0" y="0"/>
          <a:ext cx="0" cy="0"/>
          <a:chOff x="0" y="0"/>
          <a:chExt cx="0" cy="0"/>
        </a:xfrm>
      </p:grpSpPr>
      <p:pic>
        <p:nvPicPr>
          <p:cNvPr descr="\\DROBO-FS\QuickDrops\JB\PPTX NG\Droplets\LightingOverlay.png" id="78" name="Google Shape;78;p3"/>
          <p:cNvPicPr preferRelativeResize="0"/>
          <p:nvPr/>
        </p:nvPicPr>
        <p:blipFill rotWithShape="1">
          <a:blip r:embed="rId2">
            <a:alphaModFix/>
          </a:blip>
          <a:srcRect b="0" l="0" r="0" t="0"/>
          <a:stretch/>
        </p:blipFill>
        <p:spPr>
          <a:xfrm>
            <a:off x="0" y="0"/>
            <a:ext cx="12192000" cy="6858000"/>
          </a:xfrm>
          <a:prstGeom prst="rect">
            <a:avLst/>
          </a:prstGeom>
          <a:noFill/>
          <a:ln>
            <a:noFill/>
          </a:ln>
        </p:spPr>
      </p:pic>
      <p:grpSp>
        <p:nvGrpSpPr>
          <p:cNvPr id="79" name="Google Shape;79;p3"/>
          <p:cNvGrpSpPr/>
          <p:nvPr/>
        </p:nvGrpSpPr>
        <p:grpSpPr>
          <a:xfrm>
            <a:off x="-14287" y="0"/>
            <a:ext cx="12053887" cy="6858000"/>
            <a:chOff x="-14288" y="0"/>
            <a:chExt cx="12053888" cy="6858001"/>
          </a:xfrm>
        </p:grpSpPr>
        <p:grpSp>
          <p:nvGrpSpPr>
            <p:cNvPr id="80" name="Google Shape;80;p3"/>
            <p:cNvGrpSpPr/>
            <p:nvPr/>
          </p:nvGrpSpPr>
          <p:grpSpPr>
            <a:xfrm>
              <a:off x="-14288" y="0"/>
              <a:ext cx="1220788" cy="6858001"/>
              <a:chOff x="-14288" y="0"/>
              <a:chExt cx="1220788" cy="6858001"/>
            </a:xfrm>
          </p:grpSpPr>
          <p:sp>
            <p:nvSpPr>
              <p:cNvPr id="81" name="Google Shape;81;p3"/>
              <p:cNvSpPr txBox="1"/>
              <p:nvPr/>
            </p:nvSpPr>
            <p:spPr>
              <a:xfrm>
                <a:off x="114300" y="4763"/>
                <a:ext cx="23813" cy="2181225"/>
              </a:xfrm>
              <a:prstGeom prst="rect">
                <a:avLst/>
              </a:pr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82" name="Google Shape;82;p3"/>
              <p:cNvSpPr/>
              <p:nvPr/>
            </p:nvSpPr>
            <p:spPr>
              <a:xfrm>
                <a:off x="33337" y="2176463"/>
                <a:ext cx="190500"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83" name="Google Shape;83;p3"/>
              <p:cNvSpPr/>
              <p:nvPr/>
            </p:nvSpPr>
            <p:spPr>
              <a:xfrm>
                <a:off x="28575" y="4021138"/>
                <a:ext cx="190500" cy="188913"/>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84" name="Google Shape;84;p3"/>
              <p:cNvSpPr/>
              <p:nvPr/>
            </p:nvSpPr>
            <p:spPr>
              <a:xfrm>
                <a:off x="200025" y="4763"/>
                <a:ext cx="369888" cy="1811338"/>
              </a:xfrm>
              <a:custGeom>
                <a:rect b="b" l="l" r="r" t="t"/>
                <a:pathLst>
                  <a:path extrusionOk="0" h="1141" w="233">
                    <a:moveTo>
                      <a:pt x="218" y="1141"/>
                    </a:moveTo>
                    <a:lnTo>
                      <a:pt x="0" y="626"/>
                    </a:lnTo>
                    <a:lnTo>
                      <a:pt x="0" y="0"/>
                    </a:lnTo>
                    <a:lnTo>
                      <a:pt x="15" y="0"/>
                    </a:lnTo>
                    <a:lnTo>
                      <a:pt x="15" y="623"/>
                    </a:lnTo>
                    <a:lnTo>
                      <a:pt x="233" y="1135"/>
                    </a:lnTo>
                    <a:lnTo>
                      <a:pt x="218" y="1141"/>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85" name="Google Shape;85;p3"/>
              <p:cNvSpPr/>
              <p:nvPr/>
            </p:nvSpPr>
            <p:spPr>
              <a:xfrm>
                <a:off x="503237" y="1801813"/>
                <a:ext cx="190500" cy="188913"/>
              </a:xfrm>
              <a:custGeom>
                <a:rect b="b" l="l" r="r" t="t"/>
                <a:pathLst>
                  <a:path extrusionOk="0" h="40" w="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86" name="Google Shape;86;p3"/>
              <p:cNvSpPr/>
              <p:nvPr/>
            </p:nvSpPr>
            <p:spPr>
              <a:xfrm>
                <a:off x="285750" y="4763"/>
                <a:ext cx="369888" cy="1430338"/>
              </a:xfrm>
              <a:custGeom>
                <a:rect b="b" l="l" r="r" t="t"/>
                <a:pathLst>
                  <a:path extrusionOk="0" h="901" w="233">
                    <a:moveTo>
                      <a:pt x="221" y="901"/>
                    </a:moveTo>
                    <a:lnTo>
                      <a:pt x="0" y="383"/>
                    </a:lnTo>
                    <a:lnTo>
                      <a:pt x="0" y="0"/>
                    </a:lnTo>
                    <a:lnTo>
                      <a:pt x="18" y="0"/>
                    </a:lnTo>
                    <a:lnTo>
                      <a:pt x="18" y="380"/>
                    </a:lnTo>
                    <a:lnTo>
                      <a:pt x="233" y="895"/>
                    </a:lnTo>
                    <a:lnTo>
                      <a:pt x="221" y="901"/>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87" name="Google Shape;87;p3"/>
              <p:cNvSpPr/>
              <p:nvPr/>
            </p:nvSpPr>
            <p:spPr>
              <a:xfrm>
                <a:off x="546100" y="0"/>
                <a:ext cx="152400" cy="912813"/>
              </a:xfrm>
              <a:custGeom>
                <a:rect b="b" l="l" r="r" t="t"/>
                <a:pathLst>
                  <a:path extrusionOk="0" h="575" w="96">
                    <a:moveTo>
                      <a:pt x="96" y="575"/>
                    </a:moveTo>
                    <a:lnTo>
                      <a:pt x="78" y="575"/>
                    </a:lnTo>
                    <a:lnTo>
                      <a:pt x="78" y="192"/>
                    </a:lnTo>
                    <a:lnTo>
                      <a:pt x="0" y="6"/>
                    </a:lnTo>
                    <a:lnTo>
                      <a:pt x="15" y="0"/>
                    </a:lnTo>
                    <a:lnTo>
                      <a:pt x="96" y="189"/>
                    </a:lnTo>
                    <a:lnTo>
                      <a:pt x="96" y="575"/>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88" name="Google Shape;88;p3"/>
              <p:cNvSpPr/>
              <p:nvPr/>
            </p:nvSpPr>
            <p:spPr>
              <a:xfrm>
                <a:off x="588962" y="1420813"/>
                <a:ext cx="190500" cy="190500"/>
              </a:xfrm>
              <a:custGeom>
                <a:rect b="b" l="l" r="r" t="t"/>
                <a:pathLst>
                  <a:path extrusionOk="0" h="40" w="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89" name="Google Shape;89;p3"/>
              <p:cNvSpPr/>
              <p:nvPr/>
            </p:nvSpPr>
            <p:spPr>
              <a:xfrm>
                <a:off x="588962" y="903288"/>
                <a:ext cx="190500"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90" name="Google Shape;90;p3"/>
              <p:cNvSpPr/>
              <p:nvPr/>
            </p:nvSpPr>
            <p:spPr>
              <a:xfrm>
                <a:off x="641350" y="0"/>
                <a:ext cx="422275" cy="527050"/>
              </a:xfrm>
              <a:custGeom>
                <a:rect b="b" l="l" r="r" t="t"/>
                <a:pathLst>
                  <a:path extrusionOk="0" h="332" w="266">
                    <a:moveTo>
                      <a:pt x="257" y="332"/>
                    </a:moveTo>
                    <a:lnTo>
                      <a:pt x="48" y="123"/>
                    </a:lnTo>
                    <a:lnTo>
                      <a:pt x="0" y="6"/>
                    </a:lnTo>
                    <a:lnTo>
                      <a:pt x="15" y="0"/>
                    </a:lnTo>
                    <a:lnTo>
                      <a:pt x="63" y="114"/>
                    </a:lnTo>
                    <a:lnTo>
                      <a:pt x="266" y="320"/>
                    </a:lnTo>
                    <a:lnTo>
                      <a:pt x="257" y="332"/>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91" name="Google Shape;91;p3"/>
              <p:cNvSpPr/>
              <p:nvPr/>
            </p:nvSpPr>
            <p:spPr>
              <a:xfrm>
                <a:off x="1020762" y="488950"/>
                <a:ext cx="161925" cy="147638"/>
              </a:xfrm>
              <a:custGeom>
                <a:rect b="b" l="l" r="r" t="t"/>
                <a:pathLst>
                  <a:path extrusionOk="0" h="31" w="34">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cxnSp>
            <p:nvCxnSpPr>
              <p:cNvPr id="92" name="Google Shape;92;p3"/>
              <p:cNvCxnSpPr/>
              <p:nvPr/>
            </p:nvCxnSpPr>
            <p:spPr>
              <a:xfrm>
                <a:off x="-4763" y="9525"/>
                <a:ext cx="0" cy="0"/>
              </a:xfrm>
              <a:prstGeom prst="straightConnector1">
                <a:avLst/>
              </a:prstGeom>
              <a:gradFill>
                <a:gsLst>
                  <a:gs pos="0">
                    <a:schemeClr val="lt2"/>
                  </a:gs>
                  <a:gs pos="100000">
                    <a:srgbClr val="3B95DE"/>
                  </a:gs>
                </a:gsLst>
                <a:lin ang="5400000" scaled="0"/>
              </a:gradFill>
              <a:ln cap="flat" cmpd="sng" w="9525">
                <a:solidFill>
                  <a:srgbClr val="FFFFFF"/>
                </a:solidFill>
                <a:prstDash val="solid"/>
                <a:miter lim="800000"/>
                <a:headEnd len="med" w="med" type="none"/>
                <a:tailEnd len="med" w="med" type="none"/>
              </a:ln>
            </p:spPr>
          </p:cxnSp>
          <p:sp>
            <p:nvSpPr>
              <p:cNvPr id="93" name="Google Shape;93;p3"/>
              <p:cNvSpPr/>
              <p:nvPr/>
            </p:nvSpPr>
            <p:spPr>
              <a:xfrm>
                <a:off x="9525" y="1801813"/>
                <a:ext cx="123825" cy="127000"/>
              </a:xfrm>
              <a:custGeom>
                <a:rect b="b" l="l" r="r" t="t"/>
                <a:pathLst>
                  <a:path extrusionOk="0" h="80" w="78">
                    <a:moveTo>
                      <a:pt x="6" y="80"/>
                    </a:moveTo>
                    <a:lnTo>
                      <a:pt x="0" y="71"/>
                    </a:lnTo>
                    <a:lnTo>
                      <a:pt x="69" y="0"/>
                    </a:lnTo>
                    <a:lnTo>
                      <a:pt x="78" y="9"/>
                    </a:lnTo>
                    <a:lnTo>
                      <a:pt x="6" y="80"/>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94" name="Google Shape;94;p3"/>
              <p:cNvSpPr/>
              <p:nvPr/>
            </p:nvSpPr>
            <p:spPr>
              <a:xfrm>
                <a:off x="-9525" y="3549650"/>
                <a:ext cx="147638" cy="481013"/>
              </a:xfrm>
              <a:custGeom>
                <a:rect b="b" l="l" r="r" t="t"/>
                <a:pathLst>
                  <a:path extrusionOk="0" h="303" w="93">
                    <a:moveTo>
                      <a:pt x="93" y="303"/>
                    </a:moveTo>
                    <a:lnTo>
                      <a:pt x="78" y="303"/>
                    </a:lnTo>
                    <a:lnTo>
                      <a:pt x="78" y="78"/>
                    </a:lnTo>
                    <a:lnTo>
                      <a:pt x="0" y="12"/>
                    </a:lnTo>
                    <a:lnTo>
                      <a:pt x="12" y="0"/>
                    </a:lnTo>
                    <a:lnTo>
                      <a:pt x="93" y="69"/>
                    </a:lnTo>
                    <a:lnTo>
                      <a:pt x="93" y="303"/>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95" name="Google Shape;95;p3"/>
              <p:cNvSpPr/>
              <p:nvPr/>
            </p:nvSpPr>
            <p:spPr>
              <a:xfrm>
                <a:off x="128587" y="1382713"/>
                <a:ext cx="142875" cy="476250"/>
              </a:xfrm>
              <a:custGeom>
                <a:rect b="b" l="l" r="r" t="t"/>
                <a:pathLst>
                  <a:path extrusionOk="0" h="300" w="90">
                    <a:moveTo>
                      <a:pt x="90" y="300"/>
                    </a:moveTo>
                    <a:lnTo>
                      <a:pt x="78" y="300"/>
                    </a:lnTo>
                    <a:lnTo>
                      <a:pt x="78" y="84"/>
                    </a:lnTo>
                    <a:lnTo>
                      <a:pt x="0" y="9"/>
                    </a:lnTo>
                    <a:lnTo>
                      <a:pt x="9" y="0"/>
                    </a:lnTo>
                    <a:lnTo>
                      <a:pt x="90" y="81"/>
                    </a:lnTo>
                    <a:lnTo>
                      <a:pt x="90" y="300"/>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96" name="Google Shape;96;p3"/>
              <p:cNvSpPr/>
              <p:nvPr/>
            </p:nvSpPr>
            <p:spPr>
              <a:xfrm>
                <a:off x="204787" y="1849438"/>
                <a:ext cx="114300" cy="107950"/>
              </a:xfrm>
              <a:custGeom>
                <a:rect b="b" l="l" r="r" t="t"/>
                <a:pathLst>
                  <a:path extrusionOk="0" h="23" w="24">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97" name="Google Shape;97;p3"/>
              <p:cNvSpPr txBox="1"/>
              <p:nvPr/>
            </p:nvSpPr>
            <p:spPr>
              <a:xfrm>
                <a:off x="133350" y="4662488"/>
                <a:ext cx="23813" cy="2181225"/>
              </a:xfrm>
              <a:prstGeom prst="rect">
                <a:avLst/>
              </a:pr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98" name="Google Shape;98;p3"/>
              <p:cNvSpPr/>
              <p:nvPr/>
            </p:nvSpPr>
            <p:spPr>
              <a:xfrm>
                <a:off x="223837" y="5041900"/>
                <a:ext cx="369888" cy="1801813"/>
              </a:xfrm>
              <a:custGeom>
                <a:rect b="b" l="l" r="r" t="t"/>
                <a:pathLst>
                  <a:path extrusionOk="0" h="1135" w="233">
                    <a:moveTo>
                      <a:pt x="15" y="1135"/>
                    </a:moveTo>
                    <a:lnTo>
                      <a:pt x="0" y="1135"/>
                    </a:lnTo>
                    <a:lnTo>
                      <a:pt x="0" y="515"/>
                    </a:lnTo>
                    <a:lnTo>
                      <a:pt x="0" y="512"/>
                    </a:lnTo>
                    <a:lnTo>
                      <a:pt x="218" y="0"/>
                    </a:lnTo>
                    <a:lnTo>
                      <a:pt x="233" y="6"/>
                    </a:lnTo>
                    <a:lnTo>
                      <a:pt x="15" y="518"/>
                    </a:lnTo>
                    <a:lnTo>
                      <a:pt x="15" y="1135"/>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99" name="Google Shape;99;p3"/>
              <p:cNvSpPr/>
              <p:nvPr/>
            </p:nvSpPr>
            <p:spPr>
              <a:xfrm>
                <a:off x="52387" y="4481513"/>
                <a:ext cx="190500"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00" name="Google Shape;100;p3"/>
              <p:cNvSpPr/>
              <p:nvPr/>
            </p:nvSpPr>
            <p:spPr>
              <a:xfrm>
                <a:off x="-14288" y="5627688"/>
                <a:ext cx="85725" cy="1216025"/>
              </a:xfrm>
              <a:custGeom>
                <a:rect b="b" l="l" r="r" t="t"/>
                <a:pathLst>
                  <a:path extrusionOk="0" h="766" w="54">
                    <a:moveTo>
                      <a:pt x="54" y="766"/>
                    </a:moveTo>
                    <a:lnTo>
                      <a:pt x="36" y="766"/>
                    </a:lnTo>
                    <a:lnTo>
                      <a:pt x="36" y="149"/>
                    </a:lnTo>
                    <a:lnTo>
                      <a:pt x="0" y="3"/>
                    </a:lnTo>
                    <a:lnTo>
                      <a:pt x="18" y="0"/>
                    </a:lnTo>
                    <a:lnTo>
                      <a:pt x="54" y="146"/>
                    </a:lnTo>
                    <a:lnTo>
                      <a:pt x="54" y="766"/>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01" name="Google Shape;101;p3"/>
              <p:cNvSpPr/>
              <p:nvPr/>
            </p:nvSpPr>
            <p:spPr>
              <a:xfrm>
                <a:off x="527050" y="4867275"/>
                <a:ext cx="190500" cy="188913"/>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02" name="Google Shape;102;p3"/>
              <p:cNvSpPr/>
              <p:nvPr/>
            </p:nvSpPr>
            <p:spPr>
              <a:xfrm>
                <a:off x="309562" y="5422900"/>
                <a:ext cx="374650" cy="1425575"/>
              </a:xfrm>
              <a:custGeom>
                <a:rect b="b" l="l" r="r" t="t"/>
                <a:pathLst>
                  <a:path extrusionOk="0" h="898" w="236">
                    <a:moveTo>
                      <a:pt x="18" y="898"/>
                    </a:moveTo>
                    <a:lnTo>
                      <a:pt x="0" y="898"/>
                    </a:lnTo>
                    <a:lnTo>
                      <a:pt x="0" y="515"/>
                    </a:lnTo>
                    <a:lnTo>
                      <a:pt x="3" y="512"/>
                    </a:lnTo>
                    <a:lnTo>
                      <a:pt x="221" y="0"/>
                    </a:lnTo>
                    <a:lnTo>
                      <a:pt x="236" y="6"/>
                    </a:lnTo>
                    <a:lnTo>
                      <a:pt x="18" y="518"/>
                    </a:lnTo>
                    <a:lnTo>
                      <a:pt x="18" y="898"/>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03" name="Google Shape;103;p3"/>
              <p:cNvSpPr/>
              <p:nvPr/>
            </p:nvSpPr>
            <p:spPr>
              <a:xfrm>
                <a:off x="569912" y="5945188"/>
                <a:ext cx="152400" cy="912813"/>
              </a:xfrm>
              <a:custGeom>
                <a:rect b="b" l="l" r="r" t="t"/>
                <a:pathLst>
                  <a:path extrusionOk="0" h="575" w="96">
                    <a:moveTo>
                      <a:pt x="15" y="575"/>
                    </a:moveTo>
                    <a:lnTo>
                      <a:pt x="0" y="569"/>
                    </a:lnTo>
                    <a:lnTo>
                      <a:pt x="81" y="383"/>
                    </a:lnTo>
                    <a:lnTo>
                      <a:pt x="81" y="0"/>
                    </a:lnTo>
                    <a:lnTo>
                      <a:pt x="96" y="0"/>
                    </a:lnTo>
                    <a:lnTo>
                      <a:pt x="96" y="386"/>
                    </a:lnTo>
                    <a:lnTo>
                      <a:pt x="15" y="575"/>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04" name="Google Shape;104;p3"/>
              <p:cNvSpPr/>
              <p:nvPr/>
            </p:nvSpPr>
            <p:spPr>
              <a:xfrm>
                <a:off x="612775" y="5246688"/>
                <a:ext cx="190500"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05" name="Google Shape;105;p3"/>
              <p:cNvSpPr/>
              <p:nvPr/>
            </p:nvSpPr>
            <p:spPr>
              <a:xfrm>
                <a:off x="612775" y="5764213"/>
                <a:ext cx="190500"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06" name="Google Shape;106;p3"/>
              <p:cNvSpPr/>
              <p:nvPr/>
            </p:nvSpPr>
            <p:spPr>
              <a:xfrm>
                <a:off x="669925" y="6330950"/>
                <a:ext cx="417513" cy="517525"/>
              </a:xfrm>
              <a:custGeom>
                <a:rect b="b" l="l" r="r" t="t"/>
                <a:pathLst>
                  <a:path extrusionOk="0" h="326" w="263">
                    <a:moveTo>
                      <a:pt x="15" y="326"/>
                    </a:moveTo>
                    <a:lnTo>
                      <a:pt x="0" y="320"/>
                    </a:lnTo>
                    <a:lnTo>
                      <a:pt x="45" y="206"/>
                    </a:lnTo>
                    <a:lnTo>
                      <a:pt x="48" y="206"/>
                    </a:lnTo>
                    <a:lnTo>
                      <a:pt x="254" y="0"/>
                    </a:lnTo>
                    <a:lnTo>
                      <a:pt x="263" y="12"/>
                    </a:lnTo>
                    <a:lnTo>
                      <a:pt x="60" y="215"/>
                    </a:lnTo>
                    <a:lnTo>
                      <a:pt x="15" y="326"/>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07" name="Google Shape;107;p3"/>
              <p:cNvSpPr/>
              <p:nvPr/>
            </p:nvSpPr>
            <p:spPr>
              <a:xfrm>
                <a:off x="1049337" y="6221413"/>
                <a:ext cx="157163" cy="147638"/>
              </a:xfrm>
              <a:custGeom>
                <a:rect b="b" l="l" r="r" t="t"/>
                <a:pathLst>
                  <a:path extrusionOk="0" h="31" w="33">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grpSp>
        <p:grpSp>
          <p:nvGrpSpPr>
            <p:cNvPr id="108" name="Google Shape;108;p3"/>
            <p:cNvGrpSpPr/>
            <p:nvPr/>
          </p:nvGrpSpPr>
          <p:grpSpPr>
            <a:xfrm>
              <a:off x="11364912" y="0"/>
              <a:ext cx="674688" cy="6848476"/>
              <a:chOff x="11364912" y="0"/>
              <a:chExt cx="674688" cy="6848476"/>
            </a:xfrm>
          </p:grpSpPr>
          <p:sp>
            <p:nvSpPr>
              <p:cNvPr id="109" name="Google Shape;109;p3"/>
              <p:cNvSpPr/>
              <p:nvPr/>
            </p:nvSpPr>
            <p:spPr>
              <a:xfrm>
                <a:off x="11483975" y="0"/>
                <a:ext cx="417513" cy="512763"/>
              </a:xfrm>
              <a:custGeom>
                <a:rect b="b" l="l" r="r" t="t"/>
                <a:pathLst>
                  <a:path extrusionOk="0" h="323" w="263">
                    <a:moveTo>
                      <a:pt x="12" y="323"/>
                    </a:moveTo>
                    <a:lnTo>
                      <a:pt x="0" y="314"/>
                    </a:lnTo>
                    <a:lnTo>
                      <a:pt x="203" y="108"/>
                    </a:lnTo>
                    <a:lnTo>
                      <a:pt x="248" y="0"/>
                    </a:lnTo>
                    <a:lnTo>
                      <a:pt x="263" y="6"/>
                    </a:lnTo>
                    <a:lnTo>
                      <a:pt x="218" y="117"/>
                    </a:lnTo>
                    <a:lnTo>
                      <a:pt x="218" y="117"/>
                    </a:lnTo>
                    <a:lnTo>
                      <a:pt x="12" y="323"/>
                    </a:lnTo>
                    <a:close/>
                  </a:path>
                </a:pathLst>
              </a:custGeom>
              <a:gradFill>
                <a:gsLst>
                  <a:gs pos="0">
                    <a:srgbClr val="82FFFF">
                      <a:alpha val="79607"/>
                    </a:srgbClr>
                  </a:gs>
                  <a:gs pos="100000">
                    <a:srgbClr val="3B95DE">
                      <a:alpha val="59607"/>
                    </a:srgbClr>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10" name="Google Shape;110;p3"/>
              <p:cNvSpPr/>
              <p:nvPr/>
            </p:nvSpPr>
            <p:spPr>
              <a:xfrm>
                <a:off x="11364912" y="474663"/>
                <a:ext cx="157163" cy="152400"/>
              </a:xfrm>
              <a:custGeom>
                <a:rect b="b" l="l" r="r" t="t"/>
                <a:pathLst>
                  <a:path extrusionOk="0" h="32" w="33">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adFill>
                <a:gsLst>
                  <a:gs pos="0">
                    <a:srgbClr val="82FFFF">
                      <a:alpha val="79607"/>
                    </a:srgbClr>
                  </a:gs>
                  <a:gs pos="100000">
                    <a:srgbClr val="3B95DE">
                      <a:alpha val="59607"/>
                    </a:srgbClr>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11" name="Google Shape;111;p3"/>
              <p:cNvSpPr/>
              <p:nvPr/>
            </p:nvSpPr>
            <p:spPr>
              <a:xfrm>
                <a:off x="11631612" y="1539875"/>
                <a:ext cx="188913"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rgbClr val="82FFFF">
                      <a:alpha val="79607"/>
                    </a:srgbClr>
                  </a:gs>
                  <a:gs pos="100000">
                    <a:srgbClr val="3B95DE">
                      <a:alpha val="59607"/>
                    </a:srgbClr>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12" name="Google Shape;112;p3"/>
              <p:cNvSpPr/>
              <p:nvPr/>
            </p:nvSpPr>
            <p:spPr>
              <a:xfrm>
                <a:off x="11531600" y="5694363"/>
                <a:ext cx="298450" cy="1154113"/>
              </a:xfrm>
              <a:custGeom>
                <a:rect b="b" l="l" r="r" t="t"/>
                <a:pathLst>
                  <a:path extrusionOk="0" h="727" w="188">
                    <a:moveTo>
                      <a:pt x="15" y="727"/>
                    </a:moveTo>
                    <a:lnTo>
                      <a:pt x="0" y="727"/>
                    </a:lnTo>
                    <a:lnTo>
                      <a:pt x="0" y="407"/>
                    </a:lnTo>
                    <a:lnTo>
                      <a:pt x="0" y="407"/>
                    </a:lnTo>
                    <a:lnTo>
                      <a:pt x="176" y="0"/>
                    </a:lnTo>
                    <a:lnTo>
                      <a:pt x="188" y="6"/>
                    </a:lnTo>
                    <a:lnTo>
                      <a:pt x="15" y="410"/>
                    </a:lnTo>
                    <a:lnTo>
                      <a:pt x="15" y="727"/>
                    </a:lnTo>
                    <a:close/>
                  </a:path>
                </a:pathLst>
              </a:custGeom>
              <a:gradFill>
                <a:gsLst>
                  <a:gs pos="0">
                    <a:srgbClr val="82FFFF">
                      <a:alpha val="79607"/>
                    </a:srgbClr>
                  </a:gs>
                  <a:gs pos="100000">
                    <a:srgbClr val="3B95DE">
                      <a:alpha val="59607"/>
                    </a:srgbClr>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13" name="Google Shape;113;p3"/>
              <p:cNvSpPr/>
              <p:nvPr/>
            </p:nvSpPr>
            <p:spPr>
              <a:xfrm>
                <a:off x="11772900" y="5551488"/>
                <a:ext cx="157163" cy="155575"/>
              </a:xfrm>
              <a:custGeom>
                <a:rect b="b" l="l" r="r" t="t"/>
                <a:pathLst>
                  <a:path extrusionOk="0" h="33" w="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adFill>
                <a:gsLst>
                  <a:gs pos="0">
                    <a:srgbClr val="82FFFF">
                      <a:alpha val="79607"/>
                    </a:srgbClr>
                  </a:gs>
                  <a:gs pos="100000">
                    <a:srgbClr val="3B95DE">
                      <a:alpha val="59607"/>
                    </a:srgbClr>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14" name="Google Shape;114;p3"/>
              <p:cNvSpPr/>
              <p:nvPr/>
            </p:nvSpPr>
            <p:spPr>
              <a:xfrm>
                <a:off x="11710987" y="4763"/>
                <a:ext cx="304800" cy="1544638"/>
              </a:xfrm>
              <a:custGeom>
                <a:rect b="b" l="l" r="r" t="t"/>
                <a:pathLst>
                  <a:path extrusionOk="0" h="973" w="192">
                    <a:moveTo>
                      <a:pt x="15" y="973"/>
                    </a:moveTo>
                    <a:lnTo>
                      <a:pt x="0" y="973"/>
                    </a:lnTo>
                    <a:lnTo>
                      <a:pt x="0" y="790"/>
                    </a:lnTo>
                    <a:lnTo>
                      <a:pt x="174" y="614"/>
                    </a:lnTo>
                    <a:lnTo>
                      <a:pt x="174" y="0"/>
                    </a:lnTo>
                    <a:lnTo>
                      <a:pt x="192" y="0"/>
                    </a:lnTo>
                    <a:lnTo>
                      <a:pt x="192" y="620"/>
                    </a:lnTo>
                    <a:lnTo>
                      <a:pt x="15" y="796"/>
                    </a:lnTo>
                    <a:lnTo>
                      <a:pt x="15" y="973"/>
                    </a:lnTo>
                    <a:close/>
                  </a:path>
                </a:pathLst>
              </a:custGeom>
              <a:gradFill>
                <a:gsLst>
                  <a:gs pos="0">
                    <a:srgbClr val="82FFFF">
                      <a:alpha val="79607"/>
                    </a:srgbClr>
                  </a:gs>
                  <a:gs pos="100000">
                    <a:srgbClr val="3B95DE">
                      <a:alpha val="59607"/>
                    </a:srgbClr>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15" name="Google Shape;115;p3"/>
              <p:cNvSpPr/>
              <p:nvPr/>
            </p:nvSpPr>
            <p:spPr>
              <a:xfrm>
                <a:off x="11636375" y="4867275"/>
                <a:ext cx="188913" cy="188913"/>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rgbClr val="82FFFF">
                      <a:alpha val="79607"/>
                    </a:srgbClr>
                  </a:gs>
                  <a:gs pos="100000">
                    <a:srgbClr val="3B95DE">
                      <a:alpha val="59607"/>
                    </a:srgbClr>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16" name="Google Shape;116;p3"/>
              <p:cNvSpPr/>
              <p:nvPr/>
            </p:nvSpPr>
            <p:spPr>
              <a:xfrm>
                <a:off x="11441112" y="5046663"/>
                <a:ext cx="307975" cy="1801813"/>
              </a:xfrm>
              <a:custGeom>
                <a:rect b="b" l="l" r="r" t="t"/>
                <a:pathLst>
                  <a:path extrusionOk="0" h="1135" w="194">
                    <a:moveTo>
                      <a:pt x="18" y="1135"/>
                    </a:moveTo>
                    <a:lnTo>
                      <a:pt x="0" y="1135"/>
                    </a:lnTo>
                    <a:lnTo>
                      <a:pt x="0" y="354"/>
                    </a:lnTo>
                    <a:lnTo>
                      <a:pt x="176" y="177"/>
                    </a:lnTo>
                    <a:lnTo>
                      <a:pt x="176" y="0"/>
                    </a:lnTo>
                    <a:lnTo>
                      <a:pt x="194" y="0"/>
                    </a:lnTo>
                    <a:lnTo>
                      <a:pt x="194" y="183"/>
                    </a:lnTo>
                    <a:lnTo>
                      <a:pt x="18" y="360"/>
                    </a:lnTo>
                    <a:lnTo>
                      <a:pt x="18" y="1135"/>
                    </a:lnTo>
                    <a:close/>
                  </a:path>
                </a:pathLst>
              </a:custGeom>
              <a:gradFill>
                <a:gsLst>
                  <a:gs pos="0">
                    <a:srgbClr val="82FFFF">
                      <a:alpha val="79607"/>
                    </a:srgbClr>
                  </a:gs>
                  <a:gs pos="100000">
                    <a:srgbClr val="3B95DE">
                      <a:alpha val="59607"/>
                    </a:srgbClr>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17" name="Google Shape;117;p3"/>
              <p:cNvSpPr/>
              <p:nvPr/>
            </p:nvSpPr>
            <p:spPr>
              <a:xfrm>
                <a:off x="11849100" y="6416675"/>
                <a:ext cx="190500" cy="188913"/>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adFill>
                <a:gsLst>
                  <a:gs pos="0">
                    <a:srgbClr val="82FFFF">
                      <a:alpha val="79607"/>
                    </a:srgbClr>
                  </a:gs>
                  <a:gs pos="100000">
                    <a:srgbClr val="3B95DE">
                      <a:alpha val="59607"/>
                    </a:srgbClr>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118" name="Google Shape;118;p3"/>
              <p:cNvSpPr txBox="1"/>
              <p:nvPr/>
            </p:nvSpPr>
            <p:spPr>
              <a:xfrm>
                <a:off x="11939587" y="6596063"/>
                <a:ext cx="23813" cy="252413"/>
              </a:xfrm>
              <a:prstGeom prst="rect">
                <a:avLst/>
              </a:prstGeom>
              <a:gradFill>
                <a:gsLst>
                  <a:gs pos="0">
                    <a:srgbClr val="82FFFF">
                      <a:alpha val="79607"/>
                    </a:srgbClr>
                  </a:gs>
                  <a:gs pos="100000">
                    <a:srgbClr val="3B95DE">
                      <a:alpha val="59607"/>
                    </a:srgbClr>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grpSp>
      </p:grpSp>
      <p:sp>
        <p:nvSpPr>
          <p:cNvPr id="119" name="Google Shape;119;p3"/>
          <p:cNvSpPr txBox="1"/>
          <p:nvPr>
            <p:ph type="title"/>
          </p:nvPr>
        </p:nvSpPr>
        <p:spPr>
          <a:xfrm>
            <a:off x="1141412" y="619125"/>
            <a:ext cx="9906000" cy="1477962"/>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20" name="Google Shape;120;p3"/>
          <p:cNvSpPr txBox="1"/>
          <p:nvPr>
            <p:ph idx="1" type="body"/>
          </p:nvPr>
        </p:nvSpPr>
        <p:spPr>
          <a:xfrm>
            <a:off x="1141412" y="2249487"/>
            <a:ext cx="9906000" cy="3541712"/>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21" name="Google Shape;121;p3"/>
          <p:cNvSpPr txBox="1"/>
          <p:nvPr>
            <p:ph idx="10" type="dt"/>
          </p:nvPr>
        </p:nvSpPr>
        <p:spPr>
          <a:xfrm>
            <a:off x="7456487" y="5883275"/>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400" u="non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22" name="Google Shape;122;p3"/>
          <p:cNvSpPr txBox="1"/>
          <p:nvPr>
            <p:ph idx="11" type="ftr"/>
          </p:nvPr>
        </p:nvSpPr>
        <p:spPr>
          <a:xfrm>
            <a:off x="1141412" y="5883275"/>
            <a:ext cx="6238875"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400" u="non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23" name="Google Shape;123;p3"/>
          <p:cNvSpPr txBox="1"/>
          <p:nvPr>
            <p:ph idx="12" type="sldNum"/>
          </p:nvPr>
        </p:nvSpPr>
        <p:spPr>
          <a:xfrm>
            <a:off x="10275887" y="5883275"/>
            <a:ext cx="771525"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1pPr>
            <a:lvl2pPr indent="0" lvl="1"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2pPr>
            <a:lvl3pPr indent="0" lvl="2"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3pPr>
            <a:lvl4pPr indent="0" lvl="3"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4pPr>
            <a:lvl5pPr indent="0" lvl="4"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5pPr>
            <a:lvl6pPr indent="0" lvl="5"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6pPr>
            <a:lvl7pPr indent="0" lvl="6"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7pPr>
            <a:lvl8pPr indent="0" lvl="7"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8pPr>
            <a:lvl9pPr indent="0" lvl="8"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9p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231" name="Shape 231"/>
        <p:cNvGrpSpPr/>
        <p:nvPr/>
      </p:nvGrpSpPr>
      <p:grpSpPr>
        <a:xfrm>
          <a:off x="0" y="0"/>
          <a:ext cx="0" cy="0"/>
          <a:chOff x="0" y="0"/>
          <a:chExt cx="0" cy="0"/>
        </a:xfrm>
      </p:grpSpPr>
      <p:pic>
        <p:nvPicPr>
          <p:cNvPr descr="\\DROBO-FS\QuickDrops\JB\PPTX NG\Droplets\LightingOverlay.png" id="232" name="Google Shape;232;p19"/>
          <p:cNvPicPr preferRelativeResize="0"/>
          <p:nvPr/>
        </p:nvPicPr>
        <p:blipFill rotWithShape="1">
          <a:blip r:embed="rId2">
            <a:alphaModFix/>
          </a:blip>
          <a:srcRect b="0" l="0" r="0" t="0"/>
          <a:stretch/>
        </p:blipFill>
        <p:spPr>
          <a:xfrm>
            <a:off x="0" y="0"/>
            <a:ext cx="12192000" cy="6858000"/>
          </a:xfrm>
          <a:prstGeom prst="rect">
            <a:avLst/>
          </a:prstGeom>
          <a:noFill/>
          <a:ln>
            <a:noFill/>
          </a:ln>
        </p:spPr>
      </p:pic>
      <p:grpSp>
        <p:nvGrpSpPr>
          <p:cNvPr id="233" name="Google Shape;233;p19"/>
          <p:cNvGrpSpPr/>
          <p:nvPr/>
        </p:nvGrpSpPr>
        <p:grpSpPr>
          <a:xfrm>
            <a:off x="-14287" y="0"/>
            <a:ext cx="12053887" cy="6858000"/>
            <a:chOff x="-14288" y="0"/>
            <a:chExt cx="12053888" cy="6858001"/>
          </a:xfrm>
        </p:grpSpPr>
        <p:grpSp>
          <p:nvGrpSpPr>
            <p:cNvPr id="234" name="Google Shape;234;p19"/>
            <p:cNvGrpSpPr/>
            <p:nvPr/>
          </p:nvGrpSpPr>
          <p:grpSpPr>
            <a:xfrm>
              <a:off x="-14288" y="0"/>
              <a:ext cx="1220788" cy="6858001"/>
              <a:chOff x="-14288" y="0"/>
              <a:chExt cx="1220788" cy="6858001"/>
            </a:xfrm>
          </p:grpSpPr>
          <p:sp>
            <p:nvSpPr>
              <p:cNvPr id="235" name="Google Shape;235;p19"/>
              <p:cNvSpPr txBox="1"/>
              <p:nvPr/>
            </p:nvSpPr>
            <p:spPr>
              <a:xfrm>
                <a:off x="114300" y="4763"/>
                <a:ext cx="23813" cy="2181225"/>
              </a:xfrm>
              <a:prstGeom prst="rect">
                <a:avLst/>
              </a:pr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36" name="Google Shape;236;p19"/>
              <p:cNvSpPr/>
              <p:nvPr/>
            </p:nvSpPr>
            <p:spPr>
              <a:xfrm>
                <a:off x="33337" y="2176463"/>
                <a:ext cx="190500"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37" name="Google Shape;237;p19"/>
              <p:cNvSpPr/>
              <p:nvPr/>
            </p:nvSpPr>
            <p:spPr>
              <a:xfrm>
                <a:off x="28575" y="4021138"/>
                <a:ext cx="190500" cy="188913"/>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38" name="Google Shape;238;p19"/>
              <p:cNvSpPr/>
              <p:nvPr/>
            </p:nvSpPr>
            <p:spPr>
              <a:xfrm>
                <a:off x="200025" y="4763"/>
                <a:ext cx="369888" cy="1811338"/>
              </a:xfrm>
              <a:custGeom>
                <a:rect b="b" l="l" r="r" t="t"/>
                <a:pathLst>
                  <a:path extrusionOk="0" h="1141" w="233">
                    <a:moveTo>
                      <a:pt x="218" y="1141"/>
                    </a:moveTo>
                    <a:lnTo>
                      <a:pt x="0" y="626"/>
                    </a:lnTo>
                    <a:lnTo>
                      <a:pt x="0" y="0"/>
                    </a:lnTo>
                    <a:lnTo>
                      <a:pt x="15" y="0"/>
                    </a:lnTo>
                    <a:lnTo>
                      <a:pt x="15" y="623"/>
                    </a:lnTo>
                    <a:lnTo>
                      <a:pt x="233" y="1135"/>
                    </a:lnTo>
                    <a:lnTo>
                      <a:pt x="218" y="1141"/>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39" name="Google Shape;239;p19"/>
              <p:cNvSpPr/>
              <p:nvPr/>
            </p:nvSpPr>
            <p:spPr>
              <a:xfrm>
                <a:off x="503237" y="1801813"/>
                <a:ext cx="190500" cy="188913"/>
              </a:xfrm>
              <a:custGeom>
                <a:rect b="b" l="l" r="r" t="t"/>
                <a:pathLst>
                  <a:path extrusionOk="0" h="40" w="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40" name="Google Shape;240;p19"/>
              <p:cNvSpPr/>
              <p:nvPr/>
            </p:nvSpPr>
            <p:spPr>
              <a:xfrm>
                <a:off x="285750" y="4763"/>
                <a:ext cx="369888" cy="1430338"/>
              </a:xfrm>
              <a:custGeom>
                <a:rect b="b" l="l" r="r" t="t"/>
                <a:pathLst>
                  <a:path extrusionOk="0" h="901" w="233">
                    <a:moveTo>
                      <a:pt x="221" y="901"/>
                    </a:moveTo>
                    <a:lnTo>
                      <a:pt x="0" y="383"/>
                    </a:lnTo>
                    <a:lnTo>
                      <a:pt x="0" y="0"/>
                    </a:lnTo>
                    <a:lnTo>
                      <a:pt x="18" y="0"/>
                    </a:lnTo>
                    <a:lnTo>
                      <a:pt x="18" y="380"/>
                    </a:lnTo>
                    <a:lnTo>
                      <a:pt x="233" y="895"/>
                    </a:lnTo>
                    <a:lnTo>
                      <a:pt x="221" y="901"/>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41" name="Google Shape;241;p19"/>
              <p:cNvSpPr/>
              <p:nvPr/>
            </p:nvSpPr>
            <p:spPr>
              <a:xfrm>
                <a:off x="546100" y="0"/>
                <a:ext cx="152400" cy="912813"/>
              </a:xfrm>
              <a:custGeom>
                <a:rect b="b" l="l" r="r" t="t"/>
                <a:pathLst>
                  <a:path extrusionOk="0" h="575" w="96">
                    <a:moveTo>
                      <a:pt x="96" y="575"/>
                    </a:moveTo>
                    <a:lnTo>
                      <a:pt x="78" y="575"/>
                    </a:lnTo>
                    <a:lnTo>
                      <a:pt x="78" y="192"/>
                    </a:lnTo>
                    <a:lnTo>
                      <a:pt x="0" y="6"/>
                    </a:lnTo>
                    <a:lnTo>
                      <a:pt x="15" y="0"/>
                    </a:lnTo>
                    <a:lnTo>
                      <a:pt x="96" y="189"/>
                    </a:lnTo>
                    <a:lnTo>
                      <a:pt x="96" y="575"/>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42" name="Google Shape;242;p19"/>
              <p:cNvSpPr/>
              <p:nvPr/>
            </p:nvSpPr>
            <p:spPr>
              <a:xfrm>
                <a:off x="588962" y="1420813"/>
                <a:ext cx="190500" cy="190500"/>
              </a:xfrm>
              <a:custGeom>
                <a:rect b="b" l="l" r="r" t="t"/>
                <a:pathLst>
                  <a:path extrusionOk="0" h="40" w="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43" name="Google Shape;243;p19"/>
              <p:cNvSpPr/>
              <p:nvPr/>
            </p:nvSpPr>
            <p:spPr>
              <a:xfrm>
                <a:off x="588962" y="903288"/>
                <a:ext cx="190500"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44" name="Google Shape;244;p19"/>
              <p:cNvSpPr/>
              <p:nvPr/>
            </p:nvSpPr>
            <p:spPr>
              <a:xfrm>
                <a:off x="641350" y="0"/>
                <a:ext cx="422275" cy="527050"/>
              </a:xfrm>
              <a:custGeom>
                <a:rect b="b" l="l" r="r" t="t"/>
                <a:pathLst>
                  <a:path extrusionOk="0" h="332" w="266">
                    <a:moveTo>
                      <a:pt x="257" y="332"/>
                    </a:moveTo>
                    <a:lnTo>
                      <a:pt x="48" y="123"/>
                    </a:lnTo>
                    <a:lnTo>
                      <a:pt x="0" y="6"/>
                    </a:lnTo>
                    <a:lnTo>
                      <a:pt x="15" y="0"/>
                    </a:lnTo>
                    <a:lnTo>
                      <a:pt x="63" y="114"/>
                    </a:lnTo>
                    <a:lnTo>
                      <a:pt x="266" y="320"/>
                    </a:lnTo>
                    <a:lnTo>
                      <a:pt x="257" y="332"/>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45" name="Google Shape;245;p19"/>
              <p:cNvSpPr/>
              <p:nvPr/>
            </p:nvSpPr>
            <p:spPr>
              <a:xfrm>
                <a:off x="1020762" y="488950"/>
                <a:ext cx="161925" cy="147638"/>
              </a:xfrm>
              <a:custGeom>
                <a:rect b="b" l="l" r="r" t="t"/>
                <a:pathLst>
                  <a:path extrusionOk="0" h="31" w="34">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cxnSp>
            <p:nvCxnSpPr>
              <p:cNvPr id="246" name="Google Shape;246;p19"/>
              <p:cNvCxnSpPr/>
              <p:nvPr/>
            </p:nvCxnSpPr>
            <p:spPr>
              <a:xfrm>
                <a:off x="-4763" y="9525"/>
                <a:ext cx="0" cy="0"/>
              </a:xfrm>
              <a:prstGeom prst="straightConnector1">
                <a:avLst/>
              </a:prstGeom>
              <a:gradFill>
                <a:gsLst>
                  <a:gs pos="0">
                    <a:schemeClr val="lt2"/>
                  </a:gs>
                  <a:gs pos="100000">
                    <a:srgbClr val="3B95DE"/>
                  </a:gs>
                </a:gsLst>
                <a:lin ang="5400000" scaled="0"/>
              </a:gradFill>
              <a:ln cap="flat" cmpd="sng" w="9525">
                <a:solidFill>
                  <a:srgbClr val="FFFFFF"/>
                </a:solidFill>
                <a:prstDash val="solid"/>
                <a:miter lim="800000"/>
                <a:headEnd len="med" w="med" type="none"/>
                <a:tailEnd len="med" w="med" type="none"/>
              </a:ln>
            </p:spPr>
          </p:cxnSp>
          <p:sp>
            <p:nvSpPr>
              <p:cNvPr id="247" name="Google Shape;247;p19"/>
              <p:cNvSpPr/>
              <p:nvPr/>
            </p:nvSpPr>
            <p:spPr>
              <a:xfrm>
                <a:off x="9525" y="1801813"/>
                <a:ext cx="123825" cy="127000"/>
              </a:xfrm>
              <a:custGeom>
                <a:rect b="b" l="l" r="r" t="t"/>
                <a:pathLst>
                  <a:path extrusionOk="0" h="80" w="78">
                    <a:moveTo>
                      <a:pt x="6" y="80"/>
                    </a:moveTo>
                    <a:lnTo>
                      <a:pt x="0" y="71"/>
                    </a:lnTo>
                    <a:lnTo>
                      <a:pt x="69" y="0"/>
                    </a:lnTo>
                    <a:lnTo>
                      <a:pt x="78" y="9"/>
                    </a:lnTo>
                    <a:lnTo>
                      <a:pt x="6" y="80"/>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48" name="Google Shape;248;p19"/>
              <p:cNvSpPr/>
              <p:nvPr/>
            </p:nvSpPr>
            <p:spPr>
              <a:xfrm>
                <a:off x="-9525" y="3549650"/>
                <a:ext cx="147638" cy="481013"/>
              </a:xfrm>
              <a:custGeom>
                <a:rect b="b" l="l" r="r" t="t"/>
                <a:pathLst>
                  <a:path extrusionOk="0" h="303" w="93">
                    <a:moveTo>
                      <a:pt x="93" y="303"/>
                    </a:moveTo>
                    <a:lnTo>
                      <a:pt x="78" y="303"/>
                    </a:lnTo>
                    <a:lnTo>
                      <a:pt x="78" y="78"/>
                    </a:lnTo>
                    <a:lnTo>
                      <a:pt x="0" y="12"/>
                    </a:lnTo>
                    <a:lnTo>
                      <a:pt x="12" y="0"/>
                    </a:lnTo>
                    <a:lnTo>
                      <a:pt x="93" y="69"/>
                    </a:lnTo>
                    <a:lnTo>
                      <a:pt x="93" y="303"/>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49" name="Google Shape;249;p19"/>
              <p:cNvSpPr/>
              <p:nvPr/>
            </p:nvSpPr>
            <p:spPr>
              <a:xfrm>
                <a:off x="128587" y="1382713"/>
                <a:ext cx="142875" cy="476250"/>
              </a:xfrm>
              <a:custGeom>
                <a:rect b="b" l="l" r="r" t="t"/>
                <a:pathLst>
                  <a:path extrusionOk="0" h="300" w="90">
                    <a:moveTo>
                      <a:pt x="90" y="300"/>
                    </a:moveTo>
                    <a:lnTo>
                      <a:pt x="78" y="300"/>
                    </a:lnTo>
                    <a:lnTo>
                      <a:pt x="78" y="84"/>
                    </a:lnTo>
                    <a:lnTo>
                      <a:pt x="0" y="9"/>
                    </a:lnTo>
                    <a:lnTo>
                      <a:pt x="9" y="0"/>
                    </a:lnTo>
                    <a:lnTo>
                      <a:pt x="90" y="81"/>
                    </a:lnTo>
                    <a:lnTo>
                      <a:pt x="90" y="300"/>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50" name="Google Shape;250;p19"/>
              <p:cNvSpPr/>
              <p:nvPr/>
            </p:nvSpPr>
            <p:spPr>
              <a:xfrm>
                <a:off x="204787" y="1849438"/>
                <a:ext cx="114300" cy="107950"/>
              </a:xfrm>
              <a:custGeom>
                <a:rect b="b" l="l" r="r" t="t"/>
                <a:pathLst>
                  <a:path extrusionOk="0" h="23" w="24">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51" name="Google Shape;251;p19"/>
              <p:cNvSpPr txBox="1"/>
              <p:nvPr/>
            </p:nvSpPr>
            <p:spPr>
              <a:xfrm>
                <a:off x="133350" y="4662488"/>
                <a:ext cx="23813" cy="2181225"/>
              </a:xfrm>
              <a:prstGeom prst="rect">
                <a:avLst/>
              </a:pr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52" name="Google Shape;252;p19"/>
              <p:cNvSpPr/>
              <p:nvPr/>
            </p:nvSpPr>
            <p:spPr>
              <a:xfrm>
                <a:off x="223837" y="5041900"/>
                <a:ext cx="369888" cy="1801813"/>
              </a:xfrm>
              <a:custGeom>
                <a:rect b="b" l="l" r="r" t="t"/>
                <a:pathLst>
                  <a:path extrusionOk="0" h="1135" w="233">
                    <a:moveTo>
                      <a:pt x="15" y="1135"/>
                    </a:moveTo>
                    <a:lnTo>
                      <a:pt x="0" y="1135"/>
                    </a:lnTo>
                    <a:lnTo>
                      <a:pt x="0" y="515"/>
                    </a:lnTo>
                    <a:lnTo>
                      <a:pt x="0" y="512"/>
                    </a:lnTo>
                    <a:lnTo>
                      <a:pt x="218" y="0"/>
                    </a:lnTo>
                    <a:lnTo>
                      <a:pt x="233" y="6"/>
                    </a:lnTo>
                    <a:lnTo>
                      <a:pt x="15" y="518"/>
                    </a:lnTo>
                    <a:lnTo>
                      <a:pt x="15" y="1135"/>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53" name="Google Shape;253;p19"/>
              <p:cNvSpPr/>
              <p:nvPr/>
            </p:nvSpPr>
            <p:spPr>
              <a:xfrm>
                <a:off x="52387" y="4481513"/>
                <a:ext cx="190500"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54" name="Google Shape;254;p19"/>
              <p:cNvSpPr/>
              <p:nvPr/>
            </p:nvSpPr>
            <p:spPr>
              <a:xfrm>
                <a:off x="-14288" y="5627688"/>
                <a:ext cx="85725" cy="1216025"/>
              </a:xfrm>
              <a:custGeom>
                <a:rect b="b" l="l" r="r" t="t"/>
                <a:pathLst>
                  <a:path extrusionOk="0" h="766" w="54">
                    <a:moveTo>
                      <a:pt x="54" y="766"/>
                    </a:moveTo>
                    <a:lnTo>
                      <a:pt x="36" y="766"/>
                    </a:lnTo>
                    <a:lnTo>
                      <a:pt x="36" y="149"/>
                    </a:lnTo>
                    <a:lnTo>
                      <a:pt x="0" y="3"/>
                    </a:lnTo>
                    <a:lnTo>
                      <a:pt x="18" y="0"/>
                    </a:lnTo>
                    <a:lnTo>
                      <a:pt x="54" y="146"/>
                    </a:lnTo>
                    <a:lnTo>
                      <a:pt x="54" y="766"/>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55" name="Google Shape;255;p19"/>
              <p:cNvSpPr/>
              <p:nvPr/>
            </p:nvSpPr>
            <p:spPr>
              <a:xfrm>
                <a:off x="527050" y="4867275"/>
                <a:ext cx="190500" cy="188913"/>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56" name="Google Shape;256;p19"/>
              <p:cNvSpPr/>
              <p:nvPr/>
            </p:nvSpPr>
            <p:spPr>
              <a:xfrm>
                <a:off x="309562" y="5422900"/>
                <a:ext cx="374650" cy="1425575"/>
              </a:xfrm>
              <a:custGeom>
                <a:rect b="b" l="l" r="r" t="t"/>
                <a:pathLst>
                  <a:path extrusionOk="0" h="898" w="236">
                    <a:moveTo>
                      <a:pt x="18" y="898"/>
                    </a:moveTo>
                    <a:lnTo>
                      <a:pt x="0" y="898"/>
                    </a:lnTo>
                    <a:lnTo>
                      <a:pt x="0" y="515"/>
                    </a:lnTo>
                    <a:lnTo>
                      <a:pt x="3" y="512"/>
                    </a:lnTo>
                    <a:lnTo>
                      <a:pt x="221" y="0"/>
                    </a:lnTo>
                    <a:lnTo>
                      <a:pt x="236" y="6"/>
                    </a:lnTo>
                    <a:lnTo>
                      <a:pt x="18" y="518"/>
                    </a:lnTo>
                    <a:lnTo>
                      <a:pt x="18" y="898"/>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57" name="Google Shape;257;p19"/>
              <p:cNvSpPr/>
              <p:nvPr/>
            </p:nvSpPr>
            <p:spPr>
              <a:xfrm>
                <a:off x="569912" y="5945188"/>
                <a:ext cx="152400" cy="912813"/>
              </a:xfrm>
              <a:custGeom>
                <a:rect b="b" l="l" r="r" t="t"/>
                <a:pathLst>
                  <a:path extrusionOk="0" h="575" w="96">
                    <a:moveTo>
                      <a:pt x="15" y="575"/>
                    </a:moveTo>
                    <a:lnTo>
                      <a:pt x="0" y="569"/>
                    </a:lnTo>
                    <a:lnTo>
                      <a:pt x="81" y="383"/>
                    </a:lnTo>
                    <a:lnTo>
                      <a:pt x="81" y="0"/>
                    </a:lnTo>
                    <a:lnTo>
                      <a:pt x="96" y="0"/>
                    </a:lnTo>
                    <a:lnTo>
                      <a:pt x="96" y="386"/>
                    </a:lnTo>
                    <a:lnTo>
                      <a:pt x="15" y="575"/>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58" name="Google Shape;258;p19"/>
              <p:cNvSpPr/>
              <p:nvPr/>
            </p:nvSpPr>
            <p:spPr>
              <a:xfrm>
                <a:off x="612775" y="5246688"/>
                <a:ext cx="190500"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59" name="Google Shape;259;p19"/>
              <p:cNvSpPr/>
              <p:nvPr/>
            </p:nvSpPr>
            <p:spPr>
              <a:xfrm>
                <a:off x="612775" y="5764213"/>
                <a:ext cx="190500"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60" name="Google Shape;260;p19"/>
              <p:cNvSpPr/>
              <p:nvPr/>
            </p:nvSpPr>
            <p:spPr>
              <a:xfrm>
                <a:off x="669925" y="6330950"/>
                <a:ext cx="417513" cy="517525"/>
              </a:xfrm>
              <a:custGeom>
                <a:rect b="b" l="l" r="r" t="t"/>
                <a:pathLst>
                  <a:path extrusionOk="0" h="326" w="263">
                    <a:moveTo>
                      <a:pt x="15" y="326"/>
                    </a:moveTo>
                    <a:lnTo>
                      <a:pt x="0" y="320"/>
                    </a:lnTo>
                    <a:lnTo>
                      <a:pt x="45" y="206"/>
                    </a:lnTo>
                    <a:lnTo>
                      <a:pt x="48" y="206"/>
                    </a:lnTo>
                    <a:lnTo>
                      <a:pt x="254" y="0"/>
                    </a:lnTo>
                    <a:lnTo>
                      <a:pt x="263" y="12"/>
                    </a:lnTo>
                    <a:lnTo>
                      <a:pt x="60" y="215"/>
                    </a:lnTo>
                    <a:lnTo>
                      <a:pt x="15" y="326"/>
                    </a:lnTo>
                    <a:close/>
                  </a:path>
                </a:pathLst>
              </a:custGeom>
              <a:gradFill>
                <a:gsLst>
                  <a:gs pos="0">
                    <a:schemeClr val="lt2"/>
                  </a:gs>
                  <a:gs pos="100000">
                    <a:srgbClr val="3B95DE"/>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61" name="Google Shape;261;p19"/>
              <p:cNvSpPr/>
              <p:nvPr/>
            </p:nvSpPr>
            <p:spPr>
              <a:xfrm>
                <a:off x="1049337" y="6221413"/>
                <a:ext cx="157163" cy="147638"/>
              </a:xfrm>
              <a:custGeom>
                <a:rect b="b" l="l" r="r" t="t"/>
                <a:pathLst>
                  <a:path extrusionOk="0" h="31" w="33">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adFill>
                <a:gsLst>
                  <a:gs pos="0">
                    <a:schemeClr val="lt2"/>
                  </a:gs>
                  <a:gs pos="100000">
                    <a:srgbClr val="3B95DE"/>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grpSp>
        <p:grpSp>
          <p:nvGrpSpPr>
            <p:cNvPr id="262" name="Google Shape;262;p19"/>
            <p:cNvGrpSpPr/>
            <p:nvPr/>
          </p:nvGrpSpPr>
          <p:grpSpPr>
            <a:xfrm>
              <a:off x="11364912" y="0"/>
              <a:ext cx="674688" cy="6848476"/>
              <a:chOff x="11364912" y="0"/>
              <a:chExt cx="674688" cy="6848476"/>
            </a:xfrm>
          </p:grpSpPr>
          <p:sp>
            <p:nvSpPr>
              <p:cNvPr id="263" name="Google Shape;263;p19"/>
              <p:cNvSpPr/>
              <p:nvPr/>
            </p:nvSpPr>
            <p:spPr>
              <a:xfrm>
                <a:off x="11483975" y="0"/>
                <a:ext cx="417513" cy="512763"/>
              </a:xfrm>
              <a:custGeom>
                <a:rect b="b" l="l" r="r" t="t"/>
                <a:pathLst>
                  <a:path extrusionOk="0" h="323" w="263">
                    <a:moveTo>
                      <a:pt x="12" y="323"/>
                    </a:moveTo>
                    <a:lnTo>
                      <a:pt x="0" y="314"/>
                    </a:lnTo>
                    <a:lnTo>
                      <a:pt x="203" y="108"/>
                    </a:lnTo>
                    <a:lnTo>
                      <a:pt x="248" y="0"/>
                    </a:lnTo>
                    <a:lnTo>
                      <a:pt x="263" y="6"/>
                    </a:lnTo>
                    <a:lnTo>
                      <a:pt x="218" y="117"/>
                    </a:lnTo>
                    <a:lnTo>
                      <a:pt x="218" y="117"/>
                    </a:lnTo>
                    <a:lnTo>
                      <a:pt x="12" y="323"/>
                    </a:lnTo>
                    <a:close/>
                  </a:path>
                </a:pathLst>
              </a:custGeom>
              <a:gradFill>
                <a:gsLst>
                  <a:gs pos="0">
                    <a:srgbClr val="82FFFF">
                      <a:alpha val="79607"/>
                    </a:srgbClr>
                  </a:gs>
                  <a:gs pos="100000">
                    <a:srgbClr val="3B95DE">
                      <a:alpha val="59607"/>
                    </a:srgbClr>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64" name="Google Shape;264;p19"/>
              <p:cNvSpPr/>
              <p:nvPr/>
            </p:nvSpPr>
            <p:spPr>
              <a:xfrm>
                <a:off x="11364912" y="474663"/>
                <a:ext cx="157163" cy="152400"/>
              </a:xfrm>
              <a:custGeom>
                <a:rect b="b" l="l" r="r" t="t"/>
                <a:pathLst>
                  <a:path extrusionOk="0" h="32" w="33">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adFill>
                <a:gsLst>
                  <a:gs pos="0">
                    <a:srgbClr val="82FFFF">
                      <a:alpha val="79607"/>
                    </a:srgbClr>
                  </a:gs>
                  <a:gs pos="100000">
                    <a:srgbClr val="3B95DE">
                      <a:alpha val="59607"/>
                    </a:srgbClr>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65" name="Google Shape;265;p19"/>
              <p:cNvSpPr/>
              <p:nvPr/>
            </p:nvSpPr>
            <p:spPr>
              <a:xfrm>
                <a:off x="11631612" y="1539875"/>
                <a:ext cx="188913" cy="190500"/>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rgbClr val="82FFFF">
                      <a:alpha val="79607"/>
                    </a:srgbClr>
                  </a:gs>
                  <a:gs pos="100000">
                    <a:srgbClr val="3B95DE">
                      <a:alpha val="59607"/>
                    </a:srgbClr>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66" name="Google Shape;266;p19"/>
              <p:cNvSpPr/>
              <p:nvPr/>
            </p:nvSpPr>
            <p:spPr>
              <a:xfrm>
                <a:off x="11531600" y="5694363"/>
                <a:ext cx="298450" cy="1154113"/>
              </a:xfrm>
              <a:custGeom>
                <a:rect b="b" l="l" r="r" t="t"/>
                <a:pathLst>
                  <a:path extrusionOk="0" h="727" w="188">
                    <a:moveTo>
                      <a:pt x="15" y="727"/>
                    </a:moveTo>
                    <a:lnTo>
                      <a:pt x="0" y="727"/>
                    </a:lnTo>
                    <a:lnTo>
                      <a:pt x="0" y="407"/>
                    </a:lnTo>
                    <a:lnTo>
                      <a:pt x="0" y="407"/>
                    </a:lnTo>
                    <a:lnTo>
                      <a:pt x="176" y="0"/>
                    </a:lnTo>
                    <a:lnTo>
                      <a:pt x="188" y="6"/>
                    </a:lnTo>
                    <a:lnTo>
                      <a:pt x="15" y="410"/>
                    </a:lnTo>
                    <a:lnTo>
                      <a:pt x="15" y="727"/>
                    </a:lnTo>
                    <a:close/>
                  </a:path>
                </a:pathLst>
              </a:custGeom>
              <a:gradFill>
                <a:gsLst>
                  <a:gs pos="0">
                    <a:srgbClr val="82FFFF">
                      <a:alpha val="79607"/>
                    </a:srgbClr>
                  </a:gs>
                  <a:gs pos="100000">
                    <a:srgbClr val="3B95DE">
                      <a:alpha val="59607"/>
                    </a:srgbClr>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67" name="Google Shape;267;p19"/>
              <p:cNvSpPr/>
              <p:nvPr/>
            </p:nvSpPr>
            <p:spPr>
              <a:xfrm>
                <a:off x="11772900" y="5551488"/>
                <a:ext cx="157163" cy="155575"/>
              </a:xfrm>
              <a:custGeom>
                <a:rect b="b" l="l" r="r" t="t"/>
                <a:pathLst>
                  <a:path extrusionOk="0" h="33" w="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adFill>
                <a:gsLst>
                  <a:gs pos="0">
                    <a:srgbClr val="82FFFF">
                      <a:alpha val="79607"/>
                    </a:srgbClr>
                  </a:gs>
                  <a:gs pos="100000">
                    <a:srgbClr val="3B95DE">
                      <a:alpha val="59607"/>
                    </a:srgbClr>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68" name="Google Shape;268;p19"/>
              <p:cNvSpPr/>
              <p:nvPr/>
            </p:nvSpPr>
            <p:spPr>
              <a:xfrm>
                <a:off x="11710987" y="4763"/>
                <a:ext cx="304800" cy="1544638"/>
              </a:xfrm>
              <a:custGeom>
                <a:rect b="b" l="l" r="r" t="t"/>
                <a:pathLst>
                  <a:path extrusionOk="0" h="973" w="192">
                    <a:moveTo>
                      <a:pt x="15" y="973"/>
                    </a:moveTo>
                    <a:lnTo>
                      <a:pt x="0" y="973"/>
                    </a:lnTo>
                    <a:lnTo>
                      <a:pt x="0" y="790"/>
                    </a:lnTo>
                    <a:lnTo>
                      <a:pt x="174" y="614"/>
                    </a:lnTo>
                    <a:lnTo>
                      <a:pt x="174" y="0"/>
                    </a:lnTo>
                    <a:lnTo>
                      <a:pt x="192" y="0"/>
                    </a:lnTo>
                    <a:lnTo>
                      <a:pt x="192" y="620"/>
                    </a:lnTo>
                    <a:lnTo>
                      <a:pt x="15" y="796"/>
                    </a:lnTo>
                    <a:lnTo>
                      <a:pt x="15" y="973"/>
                    </a:lnTo>
                    <a:close/>
                  </a:path>
                </a:pathLst>
              </a:custGeom>
              <a:gradFill>
                <a:gsLst>
                  <a:gs pos="0">
                    <a:srgbClr val="82FFFF">
                      <a:alpha val="79607"/>
                    </a:srgbClr>
                  </a:gs>
                  <a:gs pos="100000">
                    <a:srgbClr val="3B95DE">
                      <a:alpha val="59607"/>
                    </a:srgbClr>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69" name="Google Shape;269;p19"/>
              <p:cNvSpPr/>
              <p:nvPr/>
            </p:nvSpPr>
            <p:spPr>
              <a:xfrm>
                <a:off x="11636375" y="4867275"/>
                <a:ext cx="188913" cy="188913"/>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adFill>
                <a:gsLst>
                  <a:gs pos="0">
                    <a:srgbClr val="82FFFF">
                      <a:alpha val="79607"/>
                    </a:srgbClr>
                  </a:gs>
                  <a:gs pos="100000">
                    <a:srgbClr val="3B95DE">
                      <a:alpha val="59607"/>
                    </a:srgbClr>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70" name="Google Shape;270;p19"/>
              <p:cNvSpPr/>
              <p:nvPr/>
            </p:nvSpPr>
            <p:spPr>
              <a:xfrm>
                <a:off x="11441112" y="5046663"/>
                <a:ext cx="307975" cy="1801813"/>
              </a:xfrm>
              <a:custGeom>
                <a:rect b="b" l="l" r="r" t="t"/>
                <a:pathLst>
                  <a:path extrusionOk="0" h="1135" w="194">
                    <a:moveTo>
                      <a:pt x="18" y="1135"/>
                    </a:moveTo>
                    <a:lnTo>
                      <a:pt x="0" y="1135"/>
                    </a:lnTo>
                    <a:lnTo>
                      <a:pt x="0" y="354"/>
                    </a:lnTo>
                    <a:lnTo>
                      <a:pt x="176" y="177"/>
                    </a:lnTo>
                    <a:lnTo>
                      <a:pt x="176" y="0"/>
                    </a:lnTo>
                    <a:lnTo>
                      <a:pt x="194" y="0"/>
                    </a:lnTo>
                    <a:lnTo>
                      <a:pt x="194" y="183"/>
                    </a:lnTo>
                    <a:lnTo>
                      <a:pt x="18" y="360"/>
                    </a:lnTo>
                    <a:lnTo>
                      <a:pt x="18" y="1135"/>
                    </a:lnTo>
                    <a:close/>
                  </a:path>
                </a:pathLst>
              </a:custGeom>
              <a:gradFill>
                <a:gsLst>
                  <a:gs pos="0">
                    <a:srgbClr val="82FFFF">
                      <a:alpha val="79607"/>
                    </a:srgbClr>
                  </a:gs>
                  <a:gs pos="100000">
                    <a:srgbClr val="3B95DE">
                      <a:alpha val="59607"/>
                    </a:srgbClr>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71" name="Google Shape;271;p19"/>
              <p:cNvSpPr/>
              <p:nvPr/>
            </p:nvSpPr>
            <p:spPr>
              <a:xfrm>
                <a:off x="11849100" y="6416675"/>
                <a:ext cx="190500" cy="188913"/>
              </a:xfrm>
              <a:custGeom>
                <a:rect b="b" l="l" r="r" t="t"/>
                <a:pathLst>
                  <a:path extrusionOk="0" h="40" w="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adFill>
                <a:gsLst>
                  <a:gs pos="0">
                    <a:srgbClr val="82FFFF">
                      <a:alpha val="79607"/>
                    </a:srgbClr>
                  </a:gs>
                  <a:gs pos="100000">
                    <a:srgbClr val="3B95DE">
                      <a:alpha val="59607"/>
                    </a:srgbClr>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72" name="Google Shape;272;p19"/>
              <p:cNvSpPr txBox="1"/>
              <p:nvPr/>
            </p:nvSpPr>
            <p:spPr>
              <a:xfrm>
                <a:off x="11939587" y="6596063"/>
                <a:ext cx="23813" cy="252413"/>
              </a:xfrm>
              <a:prstGeom prst="rect">
                <a:avLst/>
              </a:prstGeom>
              <a:gradFill>
                <a:gsLst>
                  <a:gs pos="0">
                    <a:srgbClr val="82FFFF">
                      <a:alpha val="79607"/>
                    </a:srgbClr>
                  </a:gs>
                  <a:gs pos="100000">
                    <a:srgbClr val="3B95DE">
                      <a:alpha val="59607"/>
                    </a:srgbClr>
                  </a:gs>
                </a:gsLst>
                <a:lin ang="54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grpSp>
      </p:grpSp>
      <p:sp>
        <p:nvSpPr>
          <p:cNvPr id="273" name="Google Shape;273;p19"/>
          <p:cNvSpPr txBox="1"/>
          <p:nvPr/>
        </p:nvSpPr>
        <p:spPr>
          <a:xfrm>
            <a:off x="903287" y="731837"/>
            <a:ext cx="609600" cy="585787"/>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FFFFFF"/>
              </a:buClr>
              <a:buSzPts val="8000"/>
              <a:buFont typeface="Twentieth Century"/>
              <a:buNone/>
            </a:pPr>
            <a:r>
              <a:rPr b="0" i="0" lang="en-US" sz="8000" u="none">
                <a:solidFill>
                  <a:srgbClr val="FFFFFF"/>
                </a:solidFill>
                <a:latin typeface="Twentieth Century"/>
                <a:ea typeface="Twentieth Century"/>
                <a:cs typeface="Twentieth Century"/>
                <a:sym typeface="Twentieth Century"/>
              </a:rPr>
              <a:t>“</a:t>
            </a:r>
            <a:endParaRPr/>
          </a:p>
        </p:txBody>
      </p:sp>
      <p:sp>
        <p:nvSpPr>
          <p:cNvPr id="274" name="Google Shape;274;p19"/>
          <p:cNvSpPr txBox="1"/>
          <p:nvPr/>
        </p:nvSpPr>
        <p:spPr>
          <a:xfrm>
            <a:off x="10537825" y="2765425"/>
            <a:ext cx="609600" cy="5842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FFFFFF"/>
              </a:buClr>
              <a:buSzPts val="8000"/>
              <a:buFont typeface="Twentieth Century"/>
              <a:buNone/>
            </a:pPr>
            <a:r>
              <a:rPr b="0" i="0" lang="en-US" sz="8000" u="none">
                <a:solidFill>
                  <a:srgbClr val="FFFFFF"/>
                </a:solidFill>
                <a:latin typeface="Twentieth Century"/>
                <a:ea typeface="Twentieth Century"/>
                <a:cs typeface="Twentieth Century"/>
                <a:sym typeface="Twentieth Century"/>
              </a:rPr>
              <a:t>”</a:t>
            </a:r>
            <a:endParaRPr/>
          </a:p>
        </p:txBody>
      </p:sp>
      <p:sp>
        <p:nvSpPr>
          <p:cNvPr id="275" name="Google Shape;275;p19"/>
          <p:cNvSpPr txBox="1"/>
          <p:nvPr>
            <p:ph type="title"/>
          </p:nvPr>
        </p:nvSpPr>
        <p:spPr>
          <a:xfrm>
            <a:off x="1141412" y="619125"/>
            <a:ext cx="9906000" cy="1477962"/>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76" name="Google Shape;276;p19"/>
          <p:cNvSpPr txBox="1"/>
          <p:nvPr>
            <p:ph idx="1" type="body"/>
          </p:nvPr>
        </p:nvSpPr>
        <p:spPr>
          <a:xfrm>
            <a:off x="1141412" y="2249487"/>
            <a:ext cx="9906000" cy="3541712"/>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77" name="Google Shape;277;p19"/>
          <p:cNvSpPr txBox="1"/>
          <p:nvPr>
            <p:ph idx="10" type="dt"/>
          </p:nvPr>
        </p:nvSpPr>
        <p:spPr>
          <a:xfrm>
            <a:off x="7456487" y="5883275"/>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400" u="non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78" name="Google Shape;278;p19"/>
          <p:cNvSpPr txBox="1"/>
          <p:nvPr>
            <p:ph idx="11" type="ftr"/>
          </p:nvPr>
        </p:nvSpPr>
        <p:spPr>
          <a:xfrm>
            <a:off x="1141412" y="5883275"/>
            <a:ext cx="6238875"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SzPts val="1400"/>
              <a:buNone/>
              <a:defRPr b="0" i="0" sz="1400" u="non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79" name="Google Shape;279;p19"/>
          <p:cNvSpPr txBox="1"/>
          <p:nvPr>
            <p:ph idx="12" type="sldNum"/>
          </p:nvPr>
        </p:nvSpPr>
        <p:spPr>
          <a:xfrm>
            <a:off x="10275887" y="5883275"/>
            <a:ext cx="771525"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1pPr>
            <a:lvl2pPr indent="0" lvl="1"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2pPr>
            <a:lvl3pPr indent="0" lvl="2"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3pPr>
            <a:lvl4pPr indent="0" lvl="3"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4pPr>
            <a:lvl5pPr indent="0" lvl="4"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5pPr>
            <a:lvl6pPr indent="0" lvl="5"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6pPr>
            <a:lvl7pPr indent="0" lvl="6"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7pPr>
            <a:lvl8pPr indent="0" lvl="7"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8pPr>
            <a:lvl9pPr indent="0" lvl="8" marL="0" marR="0" rtl="0" algn="r">
              <a:lnSpc>
                <a:spcPct val="100000"/>
              </a:lnSpc>
              <a:spcBef>
                <a:spcPts val="0"/>
              </a:spcBef>
              <a:spcAft>
                <a:spcPts val="0"/>
              </a:spcAft>
              <a:buClr>
                <a:srgbClr val="FFFFFF"/>
              </a:buClr>
              <a:buSzPts val="1000"/>
              <a:buFont typeface="Twentieth Century"/>
              <a:buNone/>
              <a:defRPr b="0" i="0" sz="1000" u="none">
                <a:solidFill>
                  <a:srgbClr val="FFFFFF"/>
                </a:solidFill>
                <a:latin typeface="Twentieth Century"/>
                <a:ea typeface="Twentieth Century"/>
                <a:cs typeface="Twentieth Century"/>
                <a:sym typeface="Twentieth Century"/>
              </a:defRPr>
            </a:lvl9p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64"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6.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jpg"/></Relationships>
</file>

<file path=ppt/slides/_rels/slide20.xml.rels><?xml version="1.0" encoding="UTF-8" standalone="yes"?><Relationships xmlns="http://schemas.openxmlformats.org/package/2006/relationships"><Relationship Id="rId10" Type="http://schemas.openxmlformats.org/officeDocument/2006/relationships/hyperlink" Target="http://susanejohnston.wordpress.com/2013/08/30/base-graphics-in-r-a-detailed-idiots-guide" TargetMode="External"/><Relationship Id="rId1" Type="http://schemas.openxmlformats.org/officeDocument/2006/relationships/slideLayout" Target="../slideLayouts/slideLayout5.xml"/><Relationship Id="rId2" Type="http://schemas.openxmlformats.org/officeDocument/2006/relationships/notesSlide" Target="../notesSlides/notesSlide20.xml"/><Relationship Id="rId3" Type="http://schemas.openxmlformats.org/officeDocument/2006/relationships/hyperlink" Target="http://tryr.codeschool.com/" TargetMode="External"/><Relationship Id="rId4" Type="http://schemas.openxmlformats.org/officeDocument/2006/relationships/hyperlink" Target="http://www.sthda.com/english/wiki/r-basics-quick-and-easy" TargetMode="External"/><Relationship Id="rId9" Type="http://schemas.openxmlformats.org/officeDocument/2006/relationships/hyperlink" Target="http://rcompanion.org/documents/RCompanionBioStatistics.pdf" TargetMode="External"/><Relationship Id="rId5" Type="http://schemas.openxmlformats.org/officeDocument/2006/relationships/hyperlink" Target="http://www.cookbook-r.com/" TargetMode="External"/><Relationship Id="rId6" Type="http://schemas.openxmlformats.org/officeDocument/2006/relationships/hyperlink" Target="http://www.r-bloggers.com/" TargetMode="External"/><Relationship Id="rId7" Type="http://schemas.openxmlformats.org/officeDocument/2006/relationships/hyperlink" Target="http://blog.revolutionanalytics.com/2012/12/coursera-videos.html" TargetMode="External"/><Relationship Id="rId8" Type="http://schemas.openxmlformats.org/officeDocument/2006/relationships/hyperlink" Target="http://www.blopig.com/blog/2013/07/citing-r-packages-in-your-thesispaperassignment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cran.r-project.org/mirrors.html" TargetMode="External"/><Relationship Id="rId4" Type="http://schemas.openxmlformats.org/officeDocument/2006/relationships/hyperlink" Target="https://rstudio.com/products/rstudio/" TargetMode="External"/><Relationship Id="rId5" Type="http://schemas.openxmlformats.org/officeDocument/2006/relationships/hyperlink" Target="https://www.xquartz.or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21"/>
          <p:cNvSpPr txBox="1"/>
          <p:nvPr>
            <p:ph type="ctrTitle"/>
          </p:nvPr>
        </p:nvSpPr>
        <p:spPr>
          <a:xfrm>
            <a:off x="4630737" y="2093912"/>
            <a:ext cx="8791575" cy="238760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SzPts val="4800"/>
              <a:buNone/>
            </a:pPr>
            <a:r>
              <a:rPr b="0" i="0" lang="en-US" sz="4800" u="none">
                <a:solidFill>
                  <a:srgbClr val="FFFFFF"/>
                </a:solidFill>
                <a:latin typeface="Twentieth Century"/>
                <a:ea typeface="Twentieth Century"/>
                <a:cs typeface="Twentieth Century"/>
                <a:sym typeface="Twentieth Century"/>
              </a:rPr>
              <a:t>A BRIEF OVERVIEW</a:t>
            </a:r>
            <a:endParaRPr/>
          </a:p>
        </p:txBody>
      </p:sp>
      <p:sp>
        <p:nvSpPr>
          <p:cNvPr id="292" name="Google Shape;292;p21"/>
          <p:cNvSpPr txBox="1"/>
          <p:nvPr>
            <p:ph idx="1" type="subTitle"/>
          </p:nvPr>
        </p:nvSpPr>
        <p:spPr>
          <a:xfrm>
            <a:off x="2235200" y="5953125"/>
            <a:ext cx="8791575" cy="1655762"/>
          </a:xfrm>
          <a:prstGeom prst="rect">
            <a:avLst/>
          </a:prstGeom>
          <a:noFill/>
          <a:ln>
            <a:noFill/>
          </a:ln>
        </p:spPr>
        <p:txBody>
          <a:bodyPr anchorCtr="0" anchor="t" bIns="45700" lIns="91425" spcFirstLastPara="1" rIns="91425" wrap="square" tIns="45700">
            <a:noAutofit/>
          </a:bodyPr>
          <a:lstStyle/>
          <a:p>
            <a:pPr indent="0" lvl="0" marL="0" rtl="0" algn="l">
              <a:lnSpc>
                <a:spcPct val="120000"/>
              </a:lnSpc>
              <a:spcBef>
                <a:spcPts val="0"/>
              </a:spcBef>
              <a:spcAft>
                <a:spcPts val="0"/>
              </a:spcAft>
              <a:buSzPts val="2500"/>
              <a:buNone/>
            </a:pPr>
            <a:r>
              <a:rPr b="0" i="0" lang="en-US" sz="2000" u="none">
                <a:solidFill>
                  <a:srgbClr val="82FFFF"/>
                </a:solidFill>
                <a:latin typeface="Twentieth Century"/>
                <a:ea typeface="Twentieth Century"/>
                <a:cs typeface="Twentieth Century"/>
                <a:sym typeface="Twentieth Century"/>
              </a:rPr>
              <a:t>OLIVIA RODRIGUEZ</a:t>
            </a:r>
            <a:endParaRPr/>
          </a:p>
        </p:txBody>
      </p:sp>
      <p:pic>
        <p:nvPicPr>
          <p:cNvPr descr="R: The R Project for Statistical Computing" id="293" name="Google Shape;293;p21"/>
          <p:cNvPicPr preferRelativeResize="0"/>
          <p:nvPr/>
        </p:nvPicPr>
        <p:blipFill rotWithShape="1">
          <a:blip r:embed="rId3">
            <a:alphaModFix/>
          </a:blip>
          <a:srcRect b="0" l="0" r="0" t="0"/>
          <a:stretch/>
        </p:blipFill>
        <p:spPr>
          <a:xfrm>
            <a:off x="1671637" y="2616200"/>
            <a:ext cx="2540000" cy="1968500"/>
          </a:xfrm>
          <a:prstGeom prst="rect">
            <a:avLst/>
          </a:prstGeom>
          <a:noFill/>
          <a:ln>
            <a:noFill/>
          </a:ln>
        </p:spPr>
      </p:pic>
      <p:sp>
        <p:nvSpPr>
          <p:cNvPr id="294" name="Google Shape;294;p21"/>
          <p:cNvSpPr txBox="1"/>
          <p:nvPr/>
        </p:nvSpPr>
        <p:spPr>
          <a:xfrm>
            <a:off x="1882775" y="6550025"/>
            <a:ext cx="7874000" cy="3079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a:solidFill>
                  <a:srgbClr val="000000"/>
                </a:solidFill>
                <a:latin typeface="Arial"/>
                <a:ea typeface="Arial"/>
                <a:cs typeface="Arial"/>
                <a:sym typeface="Arial"/>
              </a:rPr>
              <a:t>Some material in this powerpoint is taken from : https://dss.princeton.edu/training/RStudio101.pdf</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30"/>
          <p:cNvSpPr txBox="1"/>
          <p:nvPr>
            <p:ph type="title"/>
          </p:nvPr>
        </p:nvSpPr>
        <p:spPr>
          <a:xfrm>
            <a:off x="1141412" y="619125"/>
            <a:ext cx="9906000" cy="1477962"/>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0" i="0" lang="en-US" sz="3600" u="none">
                <a:solidFill>
                  <a:srgbClr val="FFFFFF"/>
                </a:solidFill>
                <a:latin typeface="Twentieth Century"/>
                <a:ea typeface="Twentieth Century"/>
                <a:cs typeface="Twentieth Century"/>
                <a:sym typeface="Twentieth Century"/>
              </a:rPr>
              <a:t>Plots tab (2) </a:t>
            </a:r>
            <a:br>
              <a:rPr b="0" i="0" lang="en-US" sz="3600" u="none">
                <a:solidFill>
                  <a:srgbClr val="FFFFFF"/>
                </a:solidFill>
                <a:latin typeface="Twentieth Century"/>
                <a:ea typeface="Twentieth Century"/>
                <a:cs typeface="Twentieth Century"/>
                <a:sym typeface="Twentieth Century"/>
              </a:rPr>
            </a:br>
            <a:endParaRPr/>
          </a:p>
        </p:txBody>
      </p:sp>
      <p:pic>
        <p:nvPicPr>
          <p:cNvPr descr="Graphical user interface, application, Word&#10;&#10;Description automatically generated" id="357" name="Google Shape;357;p30"/>
          <p:cNvPicPr preferRelativeResize="0"/>
          <p:nvPr/>
        </p:nvPicPr>
        <p:blipFill rotWithShape="1">
          <a:blip r:embed="rId3">
            <a:alphaModFix/>
          </a:blip>
          <a:srcRect b="0" l="0" r="0" t="0"/>
          <a:stretch/>
        </p:blipFill>
        <p:spPr>
          <a:xfrm>
            <a:off x="1612900" y="1474787"/>
            <a:ext cx="8662987" cy="52197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p31"/>
          <p:cNvSpPr txBox="1"/>
          <p:nvPr>
            <p:ph type="title"/>
          </p:nvPr>
        </p:nvSpPr>
        <p:spPr>
          <a:xfrm>
            <a:off x="1141412" y="619125"/>
            <a:ext cx="9906000" cy="1477962"/>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0" i="0" lang="en-US" sz="3600" u="none">
                <a:solidFill>
                  <a:srgbClr val="FFFFFF"/>
                </a:solidFill>
                <a:latin typeface="Twentieth Century"/>
                <a:ea typeface="Twentieth Century"/>
                <a:cs typeface="Twentieth Century"/>
                <a:sym typeface="Twentieth Century"/>
              </a:rPr>
              <a:t>Plots tab (3) – Graphs export </a:t>
            </a:r>
            <a:br>
              <a:rPr b="0" i="0" lang="en-US" sz="3600" u="none">
                <a:solidFill>
                  <a:srgbClr val="FFFFFF"/>
                </a:solidFill>
                <a:latin typeface="Twentieth Century"/>
                <a:ea typeface="Twentieth Century"/>
                <a:cs typeface="Twentieth Century"/>
                <a:sym typeface="Twentieth Century"/>
              </a:rPr>
            </a:br>
            <a:endParaRPr/>
          </a:p>
        </p:txBody>
      </p:sp>
      <p:pic>
        <p:nvPicPr>
          <p:cNvPr descr="Graphical user interface, diagram, application, Word&#10;&#10;Description automatically generated" id="363" name="Google Shape;363;p31"/>
          <p:cNvPicPr preferRelativeResize="0"/>
          <p:nvPr/>
        </p:nvPicPr>
        <p:blipFill rotWithShape="1">
          <a:blip r:embed="rId3">
            <a:alphaModFix/>
          </a:blip>
          <a:srcRect b="0" l="0" r="0" t="0"/>
          <a:stretch/>
        </p:blipFill>
        <p:spPr>
          <a:xfrm>
            <a:off x="1533525" y="1443037"/>
            <a:ext cx="8220075" cy="524033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32"/>
          <p:cNvSpPr txBox="1"/>
          <p:nvPr>
            <p:ph type="title"/>
          </p:nvPr>
        </p:nvSpPr>
        <p:spPr>
          <a:xfrm>
            <a:off x="1533525" y="314325"/>
            <a:ext cx="9906000" cy="1477962"/>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0" i="0" lang="en-US" sz="3600" u="none">
                <a:solidFill>
                  <a:srgbClr val="FFFFFF"/>
                </a:solidFill>
                <a:latin typeface="Twentieth Century"/>
                <a:ea typeface="Twentieth Century"/>
                <a:cs typeface="Twentieth Century"/>
                <a:sym typeface="Twentieth Century"/>
              </a:rPr>
              <a:t>Installing a package </a:t>
            </a:r>
            <a:br>
              <a:rPr b="0" i="0" lang="en-US" sz="3600" u="none">
                <a:solidFill>
                  <a:srgbClr val="FFFFFF"/>
                </a:solidFill>
                <a:latin typeface="Twentieth Century"/>
                <a:ea typeface="Twentieth Century"/>
                <a:cs typeface="Twentieth Century"/>
                <a:sym typeface="Twentieth Century"/>
              </a:rPr>
            </a:br>
            <a:endParaRPr/>
          </a:p>
        </p:txBody>
      </p:sp>
      <p:pic>
        <p:nvPicPr>
          <p:cNvPr descr="Graphical user interface, application&#10;&#10;Description automatically generated" id="369" name="Google Shape;369;p32"/>
          <p:cNvPicPr preferRelativeResize="0"/>
          <p:nvPr/>
        </p:nvPicPr>
        <p:blipFill rotWithShape="1">
          <a:blip r:embed="rId3">
            <a:alphaModFix/>
          </a:blip>
          <a:srcRect b="0" l="0" r="0" t="0"/>
          <a:stretch/>
        </p:blipFill>
        <p:spPr>
          <a:xfrm>
            <a:off x="1279525" y="1357312"/>
            <a:ext cx="8691562" cy="5332412"/>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33"/>
          <p:cNvSpPr txBox="1"/>
          <p:nvPr>
            <p:ph type="title"/>
          </p:nvPr>
        </p:nvSpPr>
        <p:spPr>
          <a:xfrm>
            <a:off x="1143000" y="-292100"/>
            <a:ext cx="9906000" cy="147955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0" i="0" lang="en-US" sz="3600" u="none">
                <a:solidFill>
                  <a:srgbClr val="FFFFFF"/>
                </a:solidFill>
                <a:latin typeface="Twentieth Century"/>
                <a:ea typeface="Twentieth Century"/>
                <a:cs typeface="Twentieth Century"/>
                <a:sym typeface="Twentieth Century"/>
              </a:rPr>
              <a:t>SCRIPTS</a:t>
            </a:r>
            <a:endParaRPr/>
          </a:p>
        </p:txBody>
      </p:sp>
      <p:sp>
        <p:nvSpPr>
          <p:cNvPr id="375" name="Google Shape;375;p33"/>
          <p:cNvSpPr txBox="1"/>
          <p:nvPr>
            <p:ph idx="1" type="body"/>
          </p:nvPr>
        </p:nvSpPr>
        <p:spPr>
          <a:xfrm>
            <a:off x="7802562" y="306387"/>
            <a:ext cx="4389437" cy="6767512"/>
          </a:xfrm>
          <a:prstGeom prst="rect">
            <a:avLst/>
          </a:prstGeom>
          <a:noFill/>
          <a:ln>
            <a:noFill/>
          </a:ln>
        </p:spPr>
        <p:txBody>
          <a:bodyPr anchorCtr="0" anchor="t" bIns="45700" lIns="91425" spcFirstLastPara="1" rIns="91425" wrap="square" tIns="45700">
            <a:normAutofit/>
          </a:bodyPr>
          <a:lstStyle/>
          <a:p>
            <a:pPr indent="-228600" lvl="0" marL="228600" rtl="0" algn="l">
              <a:lnSpc>
                <a:spcPct val="110000"/>
              </a:lnSpc>
              <a:spcBef>
                <a:spcPts val="0"/>
              </a:spcBef>
              <a:spcAft>
                <a:spcPts val="0"/>
              </a:spcAft>
              <a:buClr>
                <a:srgbClr val="FFFFFF"/>
              </a:buClr>
              <a:buSzPts val="300"/>
              <a:buFont typeface="Arial"/>
              <a:buChar char="•"/>
            </a:pPr>
            <a:r>
              <a:rPr b="0" i="0" lang="en-US" sz="2000" u="none">
                <a:solidFill>
                  <a:srgbClr val="FFFFFF"/>
                </a:solidFill>
                <a:latin typeface="Twentieth Century"/>
                <a:ea typeface="Twentieth Century"/>
                <a:cs typeface="Twentieth Century"/>
                <a:sym typeface="Twentieth Century"/>
              </a:rPr>
              <a:t>If you enter code directly into the console, it will </a:t>
            </a:r>
            <a:r>
              <a:rPr b="1" i="0" lang="en-US" sz="2000" u="none">
                <a:solidFill>
                  <a:srgbClr val="FFFFFF"/>
                </a:solidFill>
                <a:latin typeface="Twentieth Century"/>
                <a:ea typeface="Twentieth Century"/>
                <a:cs typeface="Twentieth Century"/>
                <a:sym typeface="Twentieth Century"/>
              </a:rPr>
              <a:t>NOT</a:t>
            </a:r>
            <a:r>
              <a:rPr b="0" i="0" lang="en-US" sz="2000" u="none">
                <a:solidFill>
                  <a:srgbClr val="FFFFFF"/>
                </a:solidFill>
                <a:latin typeface="Twentieth Century"/>
                <a:ea typeface="Twentieth Century"/>
                <a:cs typeface="Twentieth Century"/>
                <a:sym typeface="Twentieth Century"/>
              </a:rPr>
              <a:t> be saved by R: it runs and disappears </a:t>
            </a:r>
            <a:endParaRPr b="0" i="0" sz="2400" u="none">
              <a:solidFill>
                <a:srgbClr val="FFFFFF"/>
              </a:solidFill>
              <a:latin typeface="Twentieth Century"/>
              <a:ea typeface="Twentieth Century"/>
              <a:cs typeface="Twentieth Century"/>
              <a:sym typeface="Twentieth Century"/>
            </a:endParaRPr>
          </a:p>
          <a:p>
            <a:pPr indent="-228600" lvl="1" marL="685800" rtl="0" algn="l">
              <a:lnSpc>
                <a:spcPct val="110000"/>
              </a:lnSpc>
              <a:spcBef>
                <a:spcPts val="500"/>
              </a:spcBef>
              <a:spcAft>
                <a:spcPts val="0"/>
              </a:spcAft>
              <a:buClr>
                <a:srgbClr val="FFFFFF"/>
              </a:buClr>
              <a:buSzPts val="200"/>
              <a:buFont typeface="Arial"/>
              <a:buChar char="•"/>
            </a:pPr>
            <a:r>
              <a:rPr b="0" i="0" lang="en-US" sz="1700" u="none">
                <a:solidFill>
                  <a:srgbClr val="FFFFFF"/>
                </a:solidFill>
                <a:latin typeface="Twentieth Century"/>
                <a:ea typeface="Twentieth Century"/>
                <a:cs typeface="Twentieth Century"/>
                <a:sym typeface="Twentieth Century"/>
              </a:rPr>
              <a:t>You can access your last few operations by hitting the ‘up’ key on your keyboard</a:t>
            </a:r>
            <a:endParaRPr b="0" i="0" sz="2000" u="none">
              <a:solidFill>
                <a:srgbClr val="FFFFFF"/>
              </a:solidFill>
              <a:latin typeface="Twentieth Century"/>
              <a:ea typeface="Twentieth Century"/>
              <a:cs typeface="Twentieth Century"/>
              <a:sym typeface="Twentieth Century"/>
            </a:endParaRPr>
          </a:p>
          <a:p>
            <a:pPr indent="-228600" lvl="0" marL="228600" rtl="0" algn="l">
              <a:lnSpc>
                <a:spcPct val="110000"/>
              </a:lnSpc>
              <a:spcBef>
                <a:spcPts val="1000"/>
              </a:spcBef>
              <a:spcAft>
                <a:spcPts val="0"/>
              </a:spcAft>
              <a:buClr>
                <a:srgbClr val="FFFFFF"/>
              </a:buClr>
              <a:buSzPts val="300"/>
              <a:buFont typeface="Arial"/>
              <a:buChar char="•"/>
            </a:pPr>
            <a:r>
              <a:rPr b="0" i="0" lang="en-US" sz="2000" u="none">
                <a:solidFill>
                  <a:srgbClr val="FFFFFF"/>
                </a:solidFill>
                <a:latin typeface="Twentieth Century"/>
                <a:ea typeface="Twentieth Century"/>
                <a:cs typeface="Twentieth Century"/>
                <a:sym typeface="Twentieth Century"/>
              </a:rPr>
              <a:t>Type your code into a script file</a:t>
            </a:r>
            <a:endParaRPr b="0" i="0" sz="2400" u="none">
              <a:solidFill>
                <a:srgbClr val="FFFFFF"/>
              </a:solidFill>
              <a:latin typeface="Twentieth Century"/>
              <a:ea typeface="Twentieth Century"/>
              <a:cs typeface="Twentieth Century"/>
              <a:sym typeface="Twentieth Century"/>
            </a:endParaRPr>
          </a:p>
          <a:p>
            <a:pPr indent="-228600" lvl="1" marL="685800" rtl="0" algn="l">
              <a:lnSpc>
                <a:spcPct val="110000"/>
              </a:lnSpc>
              <a:spcBef>
                <a:spcPts val="500"/>
              </a:spcBef>
              <a:spcAft>
                <a:spcPts val="0"/>
              </a:spcAft>
              <a:buClr>
                <a:srgbClr val="FFFFFF"/>
              </a:buClr>
              <a:buSzPts val="200"/>
              <a:buFont typeface="Arial"/>
              <a:buChar char="•"/>
            </a:pPr>
            <a:r>
              <a:rPr b="0" i="0" lang="en-US" sz="1700" u="none">
                <a:solidFill>
                  <a:srgbClr val="FFFFFF"/>
                </a:solidFill>
                <a:latin typeface="Twentieth Century"/>
                <a:ea typeface="Twentieth Century"/>
                <a:cs typeface="Twentieth Century"/>
                <a:sym typeface="Twentieth Century"/>
              </a:rPr>
              <a:t>Creates a reproducible record of your analysis.</a:t>
            </a:r>
            <a:endParaRPr b="0" i="0" sz="2000" u="none">
              <a:solidFill>
                <a:srgbClr val="FFFFFF"/>
              </a:solidFill>
              <a:latin typeface="Twentieth Century"/>
              <a:ea typeface="Twentieth Century"/>
              <a:cs typeface="Twentieth Century"/>
              <a:sym typeface="Twentieth Century"/>
            </a:endParaRPr>
          </a:p>
          <a:p>
            <a:pPr indent="-228600" lvl="1" marL="685800" rtl="0" algn="l">
              <a:lnSpc>
                <a:spcPct val="110000"/>
              </a:lnSpc>
              <a:spcBef>
                <a:spcPts val="500"/>
              </a:spcBef>
              <a:spcAft>
                <a:spcPts val="0"/>
              </a:spcAft>
              <a:buClr>
                <a:srgbClr val="FFFFFF"/>
              </a:buClr>
              <a:buSzPts val="200"/>
              <a:buFont typeface="Arial"/>
              <a:buChar char="•"/>
            </a:pPr>
            <a:r>
              <a:rPr b="0" i="0" lang="en-US" sz="1700" u="none">
                <a:solidFill>
                  <a:srgbClr val="FFFFFF"/>
                </a:solidFill>
                <a:latin typeface="Twentieth Century"/>
                <a:ea typeface="Twentieth Century"/>
                <a:cs typeface="Twentieth Century"/>
                <a:sym typeface="Twentieth Century"/>
              </a:rPr>
              <a:t> Writing your code in a script is like writing an essay in Word: it saves your progress and you can always pick up where you left off, or make some changes to it. </a:t>
            </a:r>
            <a:endParaRPr b="0" i="0" sz="2000" u="none">
              <a:solidFill>
                <a:srgbClr val="FFFFFF"/>
              </a:solidFill>
              <a:latin typeface="Twentieth Century"/>
              <a:ea typeface="Twentieth Century"/>
              <a:cs typeface="Twentieth Century"/>
              <a:sym typeface="Twentieth Century"/>
            </a:endParaRPr>
          </a:p>
          <a:p>
            <a:pPr indent="-228600" lvl="0" marL="228600" rtl="0" algn="l">
              <a:lnSpc>
                <a:spcPct val="110000"/>
              </a:lnSpc>
              <a:spcBef>
                <a:spcPts val="1000"/>
              </a:spcBef>
              <a:spcAft>
                <a:spcPts val="0"/>
              </a:spcAft>
              <a:buClr>
                <a:srgbClr val="FFFFFF"/>
              </a:buClr>
              <a:buSzPts val="300"/>
              <a:buFont typeface="Arial"/>
              <a:buChar char="•"/>
            </a:pPr>
            <a:r>
              <a:rPr b="0" i="0" lang="en-US" sz="2000" u="none">
                <a:solidFill>
                  <a:srgbClr val="FFFFFF"/>
                </a:solidFill>
                <a:latin typeface="Twentieth Century"/>
                <a:ea typeface="Twentieth Century"/>
                <a:cs typeface="Twentieth Century"/>
                <a:sym typeface="Twentieth Century"/>
              </a:rPr>
              <a:t>Add Comments! </a:t>
            </a:r>
            <a:endParaRPr b="0" i="0" sz="2400" u="none">
              <a:solidFill>
                <a:srgbClr val="FFFFFF"/>
              </a:solidFill>
              <a:latin typeface="Twentieth Century"/>
              <a:ea typeface="Twentieth Century"/>
              <a:cs typeface="Twentieth Century"/>
              <a:sym typeface="Twentieth Century"/>
            </a:endParaRPr>
          </a:p>
          <a:p>
            <a:pPr indent="-228600" lvl="1" marL="685800" rtl="0" algn="l">
              <a:lnSpc>
                <a:spcPct val="110000"/>
              </a:lnSpc>
              <a:spcBef>
                <a:spcPts val="500"/>
              </a:spcBef>
              <a:spcAft>
                <a:spcPts val="0"/>
              </a:spcAft>
              <a:buClr>
                <a:srgbClr val="FFFFFF"/>
              </a:buClr>
              <a:buSzPts val="200"/>
              <a:buFont typeface="Arial"/>
              <a:buChar char="•"/>
            </a:pPr>
            <a:r>
              <a:rPr b="0" i="0" lang="en-US" sz="1700" u="none">
                <a:solidFill>
                  <a:srgbClr val="FFFFFF"/>
                </a:solidFill>
                <a:latin typeface="Twentieth Century"/>
                <a:ea typeface="Twentieth Century"/>
                <a:cs typeface="Twentieth Century"/>
                <a:sym typeface="Twentieth Century"/>
              </a:rPr>
              <a:t>Inserting a hashtag # in front of a line of text will make it appear green and R will not recognize it as a command</a:t>
            </a:r>
            <a:endParaRPr b="0" i="0" sz="2000" u="none">
              <a:solidFill>
                <a:srgbClr val="FFFFFF"/>
              </a:solidFill>
              <a:latin typeface="Twentieth Century"/>
              <a:ea typeface="Twentieth Century"/>
              <a:cs typeface="Twentieth Century"/>
              <a:sym typeface="Twentieth Century"/>
            </a:endParaRPr>
          </a:p>
          <a:p>
            <a:pPr indent="-228600" lvl="1" marL="685800" rtl="0" algn="l">
              <a:lnSpc>
                <a:spcPct val="110000"/>
              </a:lnSpc>
              <a:spcBef>
                <a:spcPts val="500"/>
              </a:spcBef>
              <a:spcAft>
                <a:spcPts val="0"/>
              </a:spcAft>
              <a:buClr>
                <a:srgbClr val="FFFFFF"/>
              </a:buClr>
              <a:buSzPts val="200"/>
              <a:buFont typeface="Arial"/>
              <a:buChar char="•"/>
            </a:pPr>
            <a:r>
              <a:rPr b="0" i="0" lang="en-US" sz="1700" u="none">
                <a:solidFill>
                  <a:srgbClr val="FFFFFF"/>
                </a:solidFill>
                <a:latin typeface="Twentieth Century"/>
                <a:ea typeface="Twentieth Century"/>
                <a:cs typeface="Twentieth Century"/>
                <a:sym typeface="Twentieth Century"/>
              </a:rPr>
              <a:t>Use # to add comments that describe what you are doing</a:t>
            </a:r>
            <a:endParaRPr/>
          </a:p>
        </p:txBody>
      </p:sp>
      <p:pic>
        <p:nvPicPr>
          <p:cNvPr descr="Text&#10;&#10;Description automatically generated" id="376" name="Google Shape;376;p33"/>
          <p:cNvPicPr preferRelativeResize="0"/>
          <p:nvPr/>
        </p:nvPicPr>
        <p:blipFill rotWithShape="1">
          <a:blip r:embed="rId3">
            <a:alphaModFix/>
          </a:blip>
          <a:srcRect b="0" l="0" r="0" t="0"/>
          <a:stretch/>
        </p:blipFill>
        <p:spPr>
          <a:xfrm>
            <a:off x="0" y="784225"/>
            <a:ext cx="7747000" cy="41529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 name="Shape 380"/>
        <p:cNvGrpSpPr/>
        <p:nvPr/>
      </p:nvGrpSpPr>
      <p:grpSpPr>
        <a:xfrm>
          <a:off x="0" y="0"/>
          <a:ext cx="0" cy="0"/>
          <a:chOff x="0" y="0"/>
          <a:chExt cx="0" cy="0"/>
        </a:xfrm>
      </p:grpSpPr>
      <p:sp>
        <p:nvSpPr>
          <p:cNvPr id="381" name="Google Shape;381;p34"/>
          <p:cNvSpPr txBox="1"/>
          <p:nvPr>
            <p:ph type="title"/>
          </p:nvPr>
        </p:nvSpPr>
        <p:spPr>
          <a:xfrm>
            <a:off x="1346200" y="-112712"/>
            <a:ext cx="9906000" cy="1477962"/>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0" i="0" lang="en-US" sz="3600" u="none">
                <a:solidFill>
                  <a:srgbClr val="FFFFFF"/>
                </a:solidFill>
                <a:latin typeface="Twentieth Century"/>
                <a:ea typeface="Twentieth Century"/>
                <a:cs typeface="Twentieth Century"/>
                <a:sym typeface="Twentieth Century"/>
              </a:rPr>
              <a:t>WRITING SCRIPT: PACKAGES </a:t>
            </a:r>
            <a:endParaRPr/>
          </a:p>
        </p:txBody>
      </p:sp>
      <p:sp>
        <p:nvSpPr>
          <p:cNvPr id="382" name="Google Shape;382;p34"/>
          <p:cNvSpPr txBox="1"/>
          <p:nvPr>
            <p:ph idx="1" type="body"/>
          </p:nvPr>
        </p:nvSpPr>
        <p:spPr>
          <a:xfrm>
            <a:off x="841375" y="939800"/>
            <a:ext cx="10541000" cy="3541712"/>
          </a:xfrm>
          <a:prstGeom prst="rect">
            <a:avLst/>
          </a:prstGeom>
          <a:noFill/>
          <a:ln>
            <a:noFill/>
          </a:ln>
        </p:spPr>
        <p:txBody>
          <a:bodyPr anchorCtr="0" anchor="t" bIns="45700" lIns="91425" spcFirstLastPara="1" rIns="91425" wrap="square" tIns="45700">
            <a:normAutofit/>
          </a:bodyPr>
          <a:lstStyle/>
          <a:p>
            <a:pPr indent="-228600" lvl="0" marL="228600" rtl="0" algn="l">
              <a:lnSpc>
                <a:spcPct val="110000"/>
              </a:lnSpc>
              <a:spcBef>
                <a:spcPts val="0"/>
              </a:spcBef>
              <a:spcAft>
                <a:spcPts val="0"/>
              </a:spcAft>
              <a:buClr>
                <a:srgbClr val="FFFFFF"/>
              </a:buClr>
              <a:buSzPts val="300"/>
              <a:buFont typeface="Arial"/>
              <a:buChar char="•"/>
            </a:pPr>
            <a:r>
              <a:rPr b="0" i="0" lang="en-US" sz="2200" u="none">
                <a:solidFill>
                  <a:srgbClr val="FFFFFF"/>
                </a:solidFill>
                <a:latin typeface="Twentieth Century"/>
                <a:ea typeface="Twentieth Century"/>
                <a:cs typeface="Twentieth Century"/>
                <a:sym typeface="Twentieth Century"/>
              </a:rPr>
              <a:t>Start by using # to write a sentence that describes the general goal/purpose of what you’ll be doing </a:t>
            </a:r>
            <a:endParaRPr b="0" i="0" sz="2400" u="none">
              <a:solidFill>
                <a:srgbClr val="FFFFFF"/>
              </a:solidFill>
              <a:latin typeface="Twentieth Century"/>
              <a:ea typeface="Twentieth Century"/>
              <a:cs typeface="Twentieth Century"/>
              <a:sym typeface="Twentieth Century"/>
            </a:endParaRPr>
          </a:p>
          <a:p>
            <a:pPr indent="-228600" lvl="0" marL="228600" rtl="0" algn="l">
              <a:lnSpc>
                <a:spcPct val="110000"/>
              </a:lnSpc>
              <a:spcBef>
                <a:spcPts val="1000"/>
              </a:spcBef>
              <a:spcAft>
                <a:spcPts val="0"/>
              </a:spcAft>
              <a:buClr>
                <a:srgbClr val="FFFFFF"/>
              </a:buClr>
              <a:buSzPts val="300"/>
              <a:buFont typeface="Arial"/>
              <a:buChar char="•"/>
            </a:pPr>
            <a:r>
              <a:rPr b="0" i="0" lang="en-US" sz="2200" u="none">
                <a:solidFill>
                  <a:srgbClr val="FFFFFF"/>
                </a:solidFill>
                <a:latin typeface="Twentieth Century"/>
                <a:ea typeface="Twentieth Century"/>
                <a:cs typeface="Twentieth Century"/>
                <a:sym typeface="Twentieth Century"/>
              </a:rPr>
              <a:t>The next few lines of code are to load the necessary packages to perform your analysis. </a:t>
            </a:r>
            <a:endParaRPr b="0" i="0" sz="2400" u="none">
              <a:solidFill>
                <a:srgbClr val="FFFFFF"/>
              </a:solidFill>
              <a:latin typeface="Twentieth Century"/>
              <a:ea typeface="Twentieth Century"/>
              <a:cs typeface="Twentieth Century"/>
              <a:sym typeface="Twentieth Century"/>
            </a:endParaRPr>
          </a:p>
          <a:p>
            <a:pPr indent="-228600" lvl="1" marL="685800" rtl="0" algn="l">
              <a:lnSpc>
                <a:spcPct val="110000"/>
              </a:lnSpc>
              <a:spcBef>
                <a:spcPts val="500"/>
              </a:spcBef>
              <a:spcAft>
                <a:spcPts val="0"/>
              </a:spcAft>
              <a:buClr>
                <a:srgbClr val="FFFFFF"/>
              </a:buClr>
              <a:buSzPts val="200"/>
              <a:buFont typeface="Arial"/>
              <a:buChar char="•"/>
            </a:pPr>
            <a:r>
              <a:rPr b="0" i="0" lang="en-US" sz="1800" u="none">
                <a:solidFill>
                  <a:srgbClr val="FFFFFF"/>
                </a:solidFill>
                <a:latin typeface="Twentieth Century"/>
                <a:ea typeface="Twentieth Century"/>
                <a:cs typeface="Twentieth Century"/>
                <a:sym typeface="Twentieth Century"/>
              </a:rPr>
              <a:t>Package: a bundle of commands that can be loaded into R to provide extra functionality. </a:t>
            </a:r>
            <a:endParaRPr b="0" i="0" sz="2000" u="none">
              <a:solidFill>
                <a:srgbClr val="FFFFFF"/>
              </a:solidFill>
              <a:latin typeface="Twentieth Century"/>
              <a:ea typeface="Twentieth Century"/>
              <a:cs typeface="Twentieth Century"/>
              <a:sym typeface="Twentieth Century"/>
            </a:endParaRPr>
          </a:p>
          <a:p>
            <a:pPr indent="-228600" lvl="2" marL="1143000" rtl="0" algn="l">
              <a:lnSpc>
                <a:spcPct val="110000"/>
              </a:lnSpc>
              <a:spcBef>
                <a:spcPts val="500"/>
              </a:spcBef>
              <a:spcAft>
                <a:spcPts val="0"/>
              </a:spcAft>
              <a:buClr>
                <a:srgbClr val="FFFFFF"/>
              </a:buClr>
              <a:buSzPts val="200"/>
              <a:buFont typeface="Arial"/>
              <a:buChar char="•"/>
            </a:pPr>
            <a:r>
              <a:rPr b="0" i="0" lang="en-US" sz="1600" u="none">
                <a:solidFill>
                  <a:srgbClr val="FFFFFF"/>
                </a:solidFill>
                <a:latin typeface="Twentieth Century"/>
                <a:ea typeface="Twentieth Century"/>
                <a:cs typeface="Twentieth Century"/>
                <a:sym typeface="Twentieth Century"/>
              </a:rPr>
              <a:t>Example: Loading a package for formatting data, or for making maps.</a:t>
            </a:r>
            <a:endParaRPr b="0" i="0" sz="1800" u="none">
              <a:solidFill>
                <a:srgbClr val="FFFFFF"/>
              </a:solidFill>
              <a:latin typeface="Twentieth Century"/>
              <a:ea typeface="Twentieth Century"/>
              <a:cs typeface="Twentieth Century"/>
              <a:sym typeface="Twentieth Century"/>
            </a:endParaRPr>
          </a:p>
          <a:p>
            <a:pPr indent="-228600" lvl="1" marL="685800" rtl="0" algn="l">
              <a:lnSpc>
                <a:spcPct val="110000"/>
              </a:lnSpc>
              <a:spcBef>
                <a:spcPts val="500"/>
              </a:spcBef>
              <a:spcAft>
                <a:spcPts val="0"/>
              </a:spcAft>
              <a:buClr>
                <a:srgbClr val="FFFFFF"/>
              </a:buClr>
              <a:buSzPts val="200"/>
              <a:buFont typeface="Arial"/>
              <a:buChar char="•"/>
            </a:pPr>
            <a:r>
              <a:rPr b="0" i="0" lang="en-US" sz="1800" u="none">
                <a:solidFill>
                  <a:srgbClr val="FFFFFF"/>
                </a:solidFill>
                <a:latin typeface="Twentieth Century"/>
                <a:ea typeface="Twentieth Century"/>
                <a:cs typeface="Twentieth Century"/>
                <a:sym typeface="Twentieth Century"/>
              </a:rPr>
              <a:t>To install a package: </a:t>
            </a:r>
            <a:r>
              <a:rPr b="1" i="0" lang="en-US" sz="1800" u="none">
                <a:solidFill>
                  <a:srgbClr val="FFFFFF"/>
                </a:solidFill>
                <a:latin typeface="Twentieth Century"/>
                <a:ea typeface="Twentieth Century"/>
                <a:cs typeface="Twentieth Century"/>
                <a:sym typeface="Twentieth Century"/>
              </a:rPr>
              <a:t>install.packages("package-name").</a:t>
            </a:r>
            <a:endParaRPr b="0" i="0" sz="2000" u="none">
              <a:solidFill>
                <a:srgbClr val="FFFFFF"/>
              </a:solidFill>
              <a:latin typeface="Twentieth Century"/>
              <a:ea typeface="Twentieth Century"/>
              <a:cs typeface="Twentieth Century"/>
              <a:sym typeface="Twentieth Century"/>
            </a:endParaRPr>
          </a:p>
          <a:p>
            <a:pPr indent="-228600" lvl="2" marL="1143000" rtl="0" algn="l">
              <a:lnSpc>
                <a:spcPct val="110000"/>
              </a:lnSpc>
              <a:spcBef>
                <a:spcPts val="500"/>
              </a:spcBef>
              <a:spcAft>
                <a:spcPts val="0"/>
              </a:spcAft>
              <a:buClr>
                <a:srgbClr val="FFFFFF"/>
              </a:buClr>
              <a:buSzPts val="200"/>
              <a:buFont typeface="Arial"/>
              <a:buChar char="•"/>
            </a:pPr>
            <a:r>
              <a:rPr b="0" i="0" lang="en-US" sz="1600" u="none">
                <a:solidFill>
                  <a:srgbClr val="FFFFFF"/>
                </a:solidFill>
                <a:latin typeface="Twentieth Century"/>
                <a:ea typeface="Twentieth Century"/>
                <a:cs typeface="Twentieth Century"/>
                <a:sym typeface="Twentieth Century"/>
              </a:rPr>
              <a:t>Only need to install once, so can type in the console</a:t>
            </a:r>
            <a:endParaRPr b="0" i="0" sz="1800" u="none">
              <a:solidFill>
                <a:srgbClr val="FFFFFF"/>
              </a:solidFill>
              <a:latin typeface="Twentieth Century"/>
              <a:ea typeface="Twentieth Century"/>
              <a:cs typeface="Twentieth Century"/>
              <a:sym typeface="Twentieth Century"/>
            </a:endParaRPr>
          </a:p>
          <a:p>
            <a:pPr indent="-228600" lvl="1" marL="685800" rtl="0" algn="l">
              <a:lnSpc>
                <a:spcPct val="110000"/>
              </a:lnSpc>
              <a:spcBef>
                <a:spcPts val="500"/>
              </a:spcBef>
              <a:spcAft>
                <a:spcPts val="0"/>
              </a:spcAft>
              <a:buClr>
                <a:srgbClr val="FFFFFF"/>
              </a:buClr>
              <a:buSzPts val="200"/>
              <a:buFont typeface="Arial"/>
              <a:buChar char="•"/>
            </a:pPr>
            <a:r>
              <a:rPr b="0" i="0" lang="en-US" sz="1800" u="none">
                <a:solidFill>
                  <a:srgbClr val="FFFFFF"/>
                </a:solidFill>
                <a:latin typeface="Twentieth Century"/>
                <a:ea typeface="Twentieth Century"/>
                <a:cs typeface="Twentieth Century"/>
                <a:sym typeface="Twentieth Century"/>
              </a:rPr>
              <a:t>To use an installed package: You have to tell R you want to use this package by loading it. </a:t>
            </a:r>
            <a:endParaRPr b="0" i="0" sz="2000" u="none">
              <a:solidFill>
                <a:srgbClr val="FFFFFF"/>
              </a:solidFill>
              <a:latin typeface="Twentieth Century"/>
              <a:ea typeface="Twentieth Century"/>
              <a:cs typeface="Twentieth Century"/>
              <a:sym typeface="Twentieth Century"/>
            </a:endParaRPr>
          </a:p>
          <a:p>
            <a:pPr indent="-228600" lvl="2" marL="1143000" rtl="0" algn="l">
              <a:lnSpc>
                <a:spcPct val="110000"/>
              </a:lnSpc>
              <a:spcBef>
                <a:spcPts val="500"/>
              </a:spcBef>
              <a:spcAft>
                <a:spcPts val="0"/>
              </a:spcAft>
              <a:buClr>
                <a:srgbClr val="FFFFFF"/>
              </a:buClr>
              <a:buSzPts val="200"/>
              <a:buFont typeface="Arial"/>
              <a:buChar char="•"/>
            </a:pPr>
            <a:r>
              <a:rPr b="0" i="0" lang="en-US" sz="1600" u="none">
                <a:solidFill>
                  <a:srgbClr val="FFFFFF"/>
                </a:solidFill>
                <a:latin typeface="Twentieth Century"/>
                <a:ea typeface="Twentieth Century"/>
                <a:cs typeface="Twentieth Century"/>
                <a:sym typeface="Twentieth Century"/>
              </a:rPr>
              <a:t>In the scrip box type: </a:t>
            </a:r>
            <a:r>
              <a:rPr b="1" i="0" lang="en-US" sz="1600" u="none">
                <a:solidFill>
                  <a:srgbClr val="FFFFFF"/>
                </a:solidFill>
                <a:latin typeface="Twentieth Century"/>
                <a:ea typeface="Twentieth Century"/>
                <a:cs typeface="Twentieth Century"/>
                <a:sym typeface="Twentieth Century"/>
              </a:rPr>
              <a:t>library(package-name)</a:t>
            </a:r>
            <a:endParaRPr/>
          </a:p>
        </p:txBody>
      </p:sp>
      <p:pic>
        <p:nvPicPr>
          <p:cNvPr descr="A picture containing graphical user interface&#10;&#10;Description automatically generated" id="383" name="Google Shape;383;p34"/>
          <p:cNvPicPr preferRelativeResize="0"/>
          <p:nvPr/>
        </p:nvPicPr>
        <p:blipFill rotWithShape="1">
          <a:blip r:embed="rId3">
            <a:alphaModFix/>
          </a:blip>
          <a:srcRect b="0" l="0" r="0" t="0"/>
          <a:stretch/>
        </p:blipFill>
        <p:spPr>
          <a:xfrm>
            <a:off x="2906712" y="4359275"/>
            <a:ext cx="6378575" cy="2347912"/>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p35"/>
          <p:cNvSpPr txBox="1"/>
          <p:nvPr>
            <p:ph idx="1" type="body"/>
          </p:nvPr>
        </p:nvSpPr>
        <p:spPr>
          <a:xfrm>
            <a:off x="1143000" y="1141412"/>
            <a:ext cx="9906000" cy="3541712"/>
          </a:xfrm>
          <a:prstGeom prst="rect">
            <a:avLst/>
          </a:prstGeom>
          <a:noFill/>
          <a:ln>
            <a:noFill/>
          </a:ln>
        </p:spPr>
        <p:txBody>
          <a:bodyPr anchorCtr="0" anchor="t" bIns="45700" lIns="91425" spcFirstLastPara="1" rIns="91425" wrap="square" tIns="45700">
            <a:normAutofit/>
          </a:bodyPr>
          <a:lstStyle/>
          <a:p>
            <a:pPr indent="-228600" lvl="0" marL="228600" rtl="0" algn="l">
              <a:lnSpc>
                <a:spcPct val="100000"/>
              </a:lnSpc>
              <a:spcBef>
                <a:spcPts val="0"/>
              </a:spcBef>
              <a:spcAft>
                <a:spcPts val="0"/>
              </a:spcAft>
              <a:buClr>
                <a:srgbClr val="FFFFFF"/>
              </a:buClr>
              <a:buSzPts val="300"/>
              <a:buFont typeface="Arial"/>
              <a:buChar char="•"/>
            </a:pPr>
            <a:r>
              <a:rPr b="0" i="0" lang="en-US" sz="2200" u="none">
                <a:solidFill>
                  <a:srgbClr val="FFFFFF"/>
                </a:solidFill>
                <a:latin typeface="Twentieth Century"/>
                <a:ea typeface="Twentieth Century"/>
                <a:cs typeface="Twentieth Century"/>
                <a:sym typeface="Twentieth Century"/>
              </a:rPr>
              <a:t>Tells R where to look for data and where to save results (plots, tables, etc.)</a:t>
            </a:r>
            <a:endParaRPr b="0" i="0" sz="2400" u="none">
              <a:solidFill>
                <a:srgbClr val="FFFFFF"/>
              </a:solidFill>
              <a:latin typeface="Twentieth Century"/>
              <a:ea typeface="Twentieth Century"/>
              <a:cs typeface="Twentieth Century"/>
              <a:sym typeface="Twentieth Century"/>
            </a:endParaRPr>
          </a:p>
          <a:p>
            <a:pPr indent="-228600" lvl="0" marL="228600" rtl="0" algn="l">
              <a:lnSpc>
                <a:spcPct val="100000"/>
              </a:lnSpc>
              <a:spcBef>
                <a:spcPts val="1000"/>
              </a:spcBef>
              <a:spcAft>
                <a:spcPts val="0"/>
              </a:spcAft>
              <a:buClr>
                <a:srgbClr val="FFFFFF"/>
              </a:buClr>
              <a:buSzPts val="300"/>
              <a:buFont typeface="Arial"/>
              <a:buChar char="•"/>
            </a:pPr>
            <a:r>
              <a:rPr b="0" i="0" lang="en-US" sz="2200" u="none">
                <a:solidFill>
                  <a:srgbClr val="FFFFFF"/>
                </a:solidFill>
                <a:latin typeface="Twentieth Century"/>
                <a:ea typeface="Twentieth Century"/>
                <a:cs typeface="Twentieth Century"/>
                <a:sym typeface="Twentieth Century"/>
              </a:rPr>
              <a:t>Good computing: save everything related to one project in the same place (saves you a lot of time typing up computer paths)</a:t>
            </a:r>
            <a:endParaRPr b="0" i="0" sz="2400" u="none">
              <a:solidFill>
                <a:srgbClr val="FFFFFF"/>
              </a:solidFill>
              <a:latin typeface="Twentieth Century"/>
              <a:ea typeface="Twentieth Century"/>
              <a:cs typeface="Twentieth Century"/>
              <a:sym typeface="Twentieth Century"/>
            </a:endParaRPr>
          </a:p>
          <a:p>
            <a:pPr indent="-228600" lvl="0" marL="228600" rtl="0" algn="l">
              <a:lnSpc>
                <a:spcPct val="100000"/>
              </a:lnSpc>
              <a:spcBef>
                <a:spcPts val="1000"/>
              </a:spcBef>
              <a:spcAft>
                <a:spcPts val="0"/>
              </a:spcAft>
              <a:buClr>
                <a:srgbClr val="FFFFFF"/>
              </a:buClr>
              <a:buSzPts val="300"/>
              <a:buFont typeface="Arial"/>
              <a:buChar char="•"/>
            </a:pPr>
            <a:r>
              <a:rPr b="0" i="0" lang="en-US" sz="2200" u="none">
                <a:solidFill>
                  <a:srgbClr val="FFFFFF"/>
                </a:solidFill>
                <a:latin typeface="Twentieth Century"/>
                <a:ea typeface="Twentieth Century"/>
                <a:cs typeface="Twentieth Century"/>
                <a:sym typeface="Twentieth Century"/>
              </a:rPr>
              <a:t>Example: You could save your script and all the data in in a folder titled “Microbiome_Tutorial”. </a:t>
            </a:r>
            <a:endParaRPr b="0" i="0" sz="2400" u="none">
              <a:solidFill>
                <a:srgbClr val="FFFFFF"/>
              </a:solidFill>
              <a:latin typeface="Twentieth Century"/>
              <a:ea typeface="Twentieth Century"/>
              <a:cs typeface="Twentieth Century"/>
              <a:sym typeface="Twentieth Century"/>
            </a:endParaRPr>
          </a:p>
          <a:p>
            <a:pPr indent="-228600" lvl="1" marL="685800" rtl="0" algn="l">
              <a:lnSpc>
                <a:spcPct val="100000"/>
              </a:lnSpc>
              <a:spcBef>
                <a:spcPts val="500"/>
              </a:spcBef>
              <a:spcAft>
                <a:spcPts val="0"/>
              </a:spcAft>
              <a:buClr>
                <a:srgbClr val="FFFFFF"/>
              </a:buClr>
              <a:buSzPts val="200"/>
              <a:buFont typeface="Arial"/>
              <a:buChar char="•"/>
            </a:pPr>
            <a:r>
              <a:rPr b="0" i="0" lang="en-US" sz="1800" u="none">
                <a:solidFill>
                  <a:srgbClr val="FFFFFF"/>
                </a:solidFill>
                <a:latin typeface="Twentieth Century"/>
                <a:ea typeface="Twentieth Century"/>
                <a:cs typeface="Twentieth Century"/>
                <a:sym typeface="Twentieth Century"/>
              </a:rPr>
              <a:t>Avoid using spaces in file names, it can confuse R. </a:t>
            </a:r>
            <a:endParaRPr b="0" i="0" sz="2000" u="none">
              <a:solidFill>
                <a:srgbClr val="FFFFFF"/>
              </a:solidFill>
              <a:latin typeface="Twentieth Century"/>
              <a:ea typeface="Twentieth Century"/>
              <a:cs typeface="Twentieth Century"/>
              <a:sym typeface="Twentieth Century"/>
            </a:endParaRPr>
          </a:p>
          <a:p>
            <a:pPr indent="-228600" lvl="0" marL="228600" rtl="0" algn="l">
              <a:lnSpc>
                <a:spcPct val="100000"/>
              </a:lnSpc>
              <a:spcBef>
                <a:spcPts val="1000"/>
              </a:spcBef>
              <a:spcAft>
                <a:spcPts val="0"/>
              </a:spcAft>
              <a:buClr>
                <a:srgbClr val="FFFFFF"/>
              </a:buClr>
              <a:buSzPts val="300"/>
              <a:buFont typeface="Arial"/>
              <a:buChar char="•"/>
            </a:pPr>
            <a:r>
              <a:rPr b="0" i="0" lang="en-US" sz="2200" u="none">
                <a:solidFill>
                  <a:srgbClr val="FFFFFF"/>
                </a:solidFill>
                <a:latin typeface="Twentieth Century"/>
                <a:ea typeface="Twentieth Century"/>
                <a:cs typeface="Twentieth Century"/>
                <a:sym typeface="Twentieth Century"/>
              </a:rPr>
              <a:t>To find current working directory: Run the code </a:t>
            </a:r>
            <a:r>
              <a:rPr b="1" i="0" lang="en-US" sz="2200" u="none">
                <a:solidFill>
                  <a:srgbClr val="FFFFFF"/>
                </a:solidFill>
                <a:latin typeface="Twentieth Century"/>
                <a:ea typeface="Twentieth Century"/>
                <a:cs typeface="Twentieth Century"/>
                <a:sym typeface="Twentieth Century"/>
              </a:rPr>
              <a:t>getwd()</a:t>
            </a:r>
            <a:endParaRPr b="0" i="0" sz="2400" u="none">
              <a:solidFill>
                <a:srgbClr val="FFFFFF"/>
              </a:solidFill>
              <a:latin typeface="Twentieth Century"/>
              <a:ea typeface="Twentieth Century"/>
              <a:cs typeface="Twentieth Century"/>
              <a:sym typeface="Twentieth Century"/>
            </a:endParaRPr>
          </a:p>
          <a:p>
            <a:pPr indent="-228600" lvl="0" marL="228600" rtl="0" algn="l">
              <a:lnSpc>
                <a:spcPct val="100000"/>
              </a:lnSpc>
              <a:spcBef>
                <a:spcPts val="1000"/>
              </a:spcBef>
              <a:spcAft>
                <a:spcPts val="0"/>
              </a:spcAft>
              <a:buClr>
                <a:srgbClr val="FFFFFF"/>
              </a:buClr>
              <a:buSzPts val="300"/>
              <a:buFont typeface="Arial"/>
              <a:buChar char="•"/>
            </a:pPr>
            <a:r>
              <a:rPr b="0" i="0" lang="en-US" sz="2200" u="none">
                <a:solidFill>
                  <a:srgbClr val="FFFFFF"/>
                </a:solidFill>
                <a:latin typeface="Twentieth Century"/>
                <a:ea typeface="Twentieth Century"/>
                <a:cs typeface="Twentieth Century"/>
                <a:sym typeface="Twentieth Century"/>
              </a:rPr>
              <a:t>To set working directory: Run the code </a:t>
            </a:r>
            <a:r>
              <a:rPr b="1" i="0" lang="en-US" sz="2200" u="none">
                <a:solidFill>
                  <a:srgbClr val="FFFFFF"/>
                </a:solidFill>
                <a:latin typeface="Twentieth Century"/>
                <a:ea typeface="Twentieth Century"/>
                <a:cs typeface="Twentieth Century"/>
                <a:sym typeface="Twentieth Century"/>
              </a:rPr>
              <a:t>setwd()</a:t>
            </a:r>
            <a:endParaRPr b="0" i="0" sz="2200" u="none">
              <a:solidFill>
                <a:srgbClr val="FFFFFF"/>
              </a:solidFill>
              <a:latin typeface="Twentieth Century"/>
              <a:ea typeface="Twentieth Century"/>
              <a:cs typeface="Twentieth Century"/>
              <a:sym typeface="Twentieth Century"/>
            </a:endParaRPr>
          </a:p>
          <a:p>
            <a:pPr indent="-228600" lvl="0" marL="457200" rtl="0" algn="l">
              <a:lnSpc>
                <a:spcPct val="120000"/>
              </a:lnSpc>
              <a:spcBef>
                <a:spcPts val="1000"/>
              </a:spcBef>
              <a:spcAft>
                <a:spcPts val="0"/>
              </a:spcAft>
              <a:buClr>
                <a:schemeClr val="lt1"/>
              </a:buClr>
              <a:buSzPts val="2250"/>
              <a:buNone/>
            </a:pPr>
            <a:r>
              <a:t/>
            </a:r>
            <a:endParaRPr b="0" i="0" sz="2200" u="none">
              <a:solidFill>
                <a:srgbClr val="FFFFFF"/>
              </a:solidFill>
              <a:latin typeface="Twentieth Century"/>
              <a:ea typeface="Twentieth Century"/>
              <a:cs typeface="Twentieth Century"/>
              <a:sym typeface="Twentieth Century"/>
            </a:endParaRPr>
          </a:p>
        </p:txBody>
      </p:sp>
      <p:sp>
        <p:nvSpPr>
          <p:cNvPr id="389" name="Google Shape;389;p35"/>
          <p:cNvSpPr txBox="1"/>
          <p:nvPr>
            <p:ph type="title"/>
          </p:nvPr>
        </p:nvSpPr>
        <p:spPr>
          <a:xfrm>
            <a:off x="1346200" y="-112712"/>
            <a:ext cx="9906000" cy="1477962"/>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0" i="0" lang="en-US" sz="3600" u="none">
                <a:solidFill>
                  <a:srgbClr val="FFFFFF"/>
                </a:solidFill>
                <a:latin typeface="Twentieth Century"/>
                <a:ea typeface="Twentieth Century"/>
                <a:cs typeface="Twentieth Century"/>
                <a:sym typeface="Twentieth Century"/>
              </a:rPr>
              <a:t>WRITING SCRIPT: WORKING DIRECTORY</a:t>
            </a:r>
            <a:endParaRPr/>
          </a:p>
        </p:txBody>
      </p:sp>
      <p:pic>
        <p:nvPicPr>
          <p:cNvPr id="390" name="Google Shape;390;p35"/>
          <p:cNvPicPr preferRelativeResize="0"/>
          <p:nvPr/>
        </p:nvPicPr>
        <p:blipFill rotWithShape="1">
          <a:blip r:embed="rId3">
            <a:alphaModFix/>
          </a:blip>
          <a:srcRect b="0" l="0" r="0" t="0"/>
          <a:stretch/>
        </p:blipFill>
        <p:spPr>
          <a:xfrm>
            <a:off x="1511300" y="4973637"/>
            <a:ext cx="6350000" cy="4826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 name="Shape 394"/>
        <p:cNvGrpSpPr/>
        <p:nvPr/>
      </p:nvGrpSpPr>
      <p:grpSpPr>
        <a:xfrm>
          <a:off x="0" y="0"/>
          <a:ext cx="0" cy="0"/>
          <a:chOff x="0" y="0"/>
          <a:chExt cx="0" cy="0"/>
        </a:xfrm>
      </p:grpSpPr>
      <p:sp>
        <p:nvSpPr>
          <p:cNvPr id="395" name="Google Shape;395;p36"/>
          <p:cNvSpPr txBox="1"/>
          <p:nvPr>
            <p:ph idx="1" type="body"/>
          </p:nvPr>
        </p:nvSpPr>
        <p:spPr>
          <a:xfrm>
            <a:off x="854075" y="1074737"/>
            <a:ext cx="4697412" cy="5256212"/>
          </a:xfrm>
          <a:prstGeom prst="rect">
            <a:avLst/>
          </a:prstGeom>
          <a:noFill/>
          <a:ln>
            <a:noFill/>
          </a:ln>
        </p:spPr>
        <p:txBody>
          <a:bodyPr anchorCtr="0" anchor="t" bIns="45700" lIns="91425" spcFirstLastPara="1" rIns="91425" wrap="square" tIns="45700">
            <a:noAutofit/>
          </a:bodyPr>
          <a:lstStyle/>
          <a:p>
            <a:pPr indent="-228600" lvl="0" marL="228600" rtl="0" algn="l">
              <a:lnSpc>
                <a:spcPct val="120000"/>
              </a:lnSpc>
              <a:spcBef>
                <a:spcPts val="0"/>
              </a:spcBef>
              <a:spcAft>
                <a:spcPts val="0"/>
              </a:spcAft>
              <a:buClr>
                <a:srgbClr val="FFFFFF"/>
              </a:buClr>
              <a:buSzPts val="300"/>
              <a:buFont typeface="Arial"/>
              <a:buChar char="•"/>
            </a:pPr>
            <a:r>
              <a:rPr b="0" i="0" lang="en-US" sz="2400" u="none">
                <a:solidFill>
                  <a:srgbClr val="FFFFFF"/>
                </a:solidFill>
                <a:latin typeface="Twentieth Century"/>
                <a:ea typeface="Twentieth Century"/>
                <a:cs typeface="Twentieth Century"/>
                <a:sym typeface="Twentieth Century"/>
              </a:rPr>
              <a:t>Two options</a:t>
            </a:r>
            <a:endParaRPr/>
          </a:p>
          <a:p>
            <a:pPr indent="-228600" lvl="1" marL="685800" rtl="0" algn="l">
              <a:lnSpc>
                <a:spcPct val="120000"/>
              </a:lnSpc>
              <a:spcBef>
                <a:spcPts val="500"/>
              </a:spcBef>
              <a:spcAft>
                <a:spcPts val="0"/>
              </a:spcAft>
              <a:buClr>
                <a:srgbClr val="FFFFFF"/>
              </a:buClr>
              <a:buSzPts val="300"/>
              <a:buFont typeface="Arial"/>
              <a:buChar char="•"/>
            </a:pPr>
            <a:r>
              <a:rPr b="0" i="0" lang="en-US" sz="2000" u="none">
                <a:solidFill>
                  <a:srgbClr val="FFFFFF"/>
                </a:solidFill>
                <a:latin typeface="Twentieth Century"/>
                <a:ea typeface="Twentieth Century"/>
                <a:cs typeface="Twentieth Century"/>
                <a:sym typeface="Twentieth Century"/>
              </a:rPr>
              <a:t>Click </a:t>
            </a:r>
            <a:r>
              <a:rPr b="0" i="1" lang="en-US" sz="2000" u="none">
                <a:solidFill>
                  <a:srgbClr val="FFFFFF"/>
                </a:solidFill>
                <a:latin typeface="Twentieth Century"/>
                <a:ea typeface="Twentieth Century"/>
                <a:cs typeface="Twentieth Century"/>
                <a:sym typeface="Twentieth Century"/>
              </a:rPr>
              <a:t>Import dataset </a:t>
            </a:r>
            <a:r>
              <a:rPr b="0" i="0" lang="en-US" sz="2000" u="none">
                <a:solidFill>
                  <a:srgbClr val="FFFFFF"/>
                </a:solidFill>
                <a:latin typeface="Twentieth Century"/>
                <a:ea typeface="Twentieth Century"/>
                <a:cs typeface="Twentieth Century"/>
                <a:sym typeface="Twentieth Century"/>
              </a:rPr>
              <a:t>button and navigate to where you saved your file</a:t>
            </a:r>
            <a:endParaRPr/>
          </a:p>
          <a:p>
            <a:pPr indent="-228600" lvl="2" marL="1143000" rtl="0" algn="l">
              <a:lnSpc>
                <a:spcPct val="120000"/>
              </a:lnSpc>
              <a:spcBef>
                <a:spcPts val="500"/>
              </a:spcBef>
              <a:spcAft>
                <a:spcPts val="0"/>
              </a:spcAft>
              <a:buClr>
                <a:srgbClr val="FFFFFF"/>
              </a:buClr>
              <a:buSzPts val="200"/>
              <a:buFont typeface="Arial"/>
              <a:buChar char="•"/>
            </a:pPr>
            <a:r>
              <a:rPr b="0" i="0" lang="en-US" sz="1800" u="none">
                <a:solidFill>
                  <a:srgbClr val="FFFFFF"/>
                </a:solidFill>
                <a:latin typeface="Twentieth Century"/>
                <a:ea typeface="Twentieth Century"/>
                <a:cs typeface="Twentieth Century"/>
                <a:sym typeface="Twentieth Century"/>
              </a:rPr>
              <a:t>Window pops up previewing how your data will be imported </a:t>
            </a:r>
            <a:endParaRPr/>
          </a:p>
          <a:p>
            <a:pPr indent="-228600" lvl="1" marL="685800" rtl="0" algn="l">
              <a:lnSpc>
                <a:spcPct val="120000"/>
              </a:lnSpc>
              <a:spcBef>
                <a:spcPts val="500"/>
              </a:spcBef>
              <a:spcAft>
                <a:spcPts val="0"/>
              </a:spcAft>
              <a:buClr>
                <a:srgbClr val="FFFFFF"/>
              </a:buClr>
              <a:buSzPts val="300"/>
              <a:buFont typeface="Arial"/>
              <a:buChar char="•"/>
            </a:pPr>
            <a:r>
              <a:rPr b="0" i="0" lang="en-US" sz="2000" u="none">
                <a:solidFill>
                  <a:srgbClr val="FFFFFF"/>
                </a:solidFill>
                <a:latin typeface="Twentieth Century"/>
                <a:ea typeface="Twentieth Century"/>
                <a:cs typeface="Twentieth Century"/>
                <a:sym typeface="Twentieth Century"/>
              </a:rPr>
              <a:t>Use the command line </a:t>
            </a:r>
            <a:r>
              <a:rPr b="1" i="0" lang="en-US" sz="2000" u="none">
                <a:solidFill>
                  <a:srgbClr val="FFFFFF"/>
                </a:solidFill>
                <a:latin typeface="Twentieth Century"/>
                <a:ea typeface="Twentieth Century"/>
                <a:cs typeface="Twentieth Century"/>
                <a:sym typeface="Twentieth Century"/>
              </a:rPr>
              <a:t>read.csv() </a:t>
            </a:r>
            <a:endParaRPr b="0" i="0" sz="2000" u="none">
              <a:solidFill>
                <a:srgbClr val="FFFFFF"/>
              </a:solidFill>
              <a:latin typeface="Twentieth Century"/>
              <a:ea typeface="Twentieth Century"/>
              <a:cs typeface="Twentieth Century"/>
              <a:sym typeface="Twentieth Century"/>
            </a:endParaRPr>
          </a:p>
          <a:p>
            <a:pPr indent="-228600" lvl="2" marL="1143000" rtl="0" algn="l">
              <a:lnSpc>
                <a:spcPct val="120000"/>
              </a:lnSpc>
              <a:spcBef>
                <a:spcPts val="500"/>
              </a:spcBef>
              <a:spcAft>
                <a:spcPts val="0"/>
              </a:spcAft>
              <a:buClr>
                <a:srgbClr val="FFFFFF"/>
              </a:buClr>
              <a:buSzPts val="200"/>
              <a:buFont typeface="Arial"/>
              <a:buChar char="•"/>
            </a:pPr>
            <a:r>
              <a:rPr b="0" i="0" lang="en-US" sz="1800" u="none">
                <a:solidFill>
                  <a:srgbClr val="FFFFFF"/>
                </a:solidFill>
                <a:latin typeface="Twentieth Century"/>
                <a:ea typeface="Twentieth Century"/>
                <a:cs typeface="Twentieth Century"/>
                <a:sym typeface="Twentieth Century"/>
              </a:rPr>
              <a:t>R works best with csv files, so if you’ve entered data in excel always save as the csv file type</a:t>
            </a:r>
            <a:endParaRPr/>
          </a:p>
          <a:p>
            <a:pPr indent="-228600" lvl="2" marL="1143000" rtl="0" algn="l">
              <a:lnSpc>
                <a:spcPct val="120000"/>
              </a:lnSpc>
              <a:spcBef>
                <a:spcPts val="500"/>
              </a:spcBef>
              <a:spcAft>
                <a:spcPts val="0"/>
              </a:spcAft>
              <a:buClr>
                <a:srgbClr val="FFFFFF"/>
              </a:buClr>
              <a:buSzPts val="200"/>
              <a:buFont typeface="Arial"/>
              <a:buChar char="•"/>
            </a:pPr>
            <a:r>
              <a:rPr b="0" i="0" lang="en-US" sz="1800" u="none">
                <a:solidFill>
                  <a:srgbClr val="FFFFFF"/>
                </a:solidFill>
                <a:latin typeface="Twentieth Century"/>
                <a:ea typeface="Twentieth Century"/>
                <a:cs typeface="Twentieth Century"/>
                <a:sym typeface="Twentieth Century"/>
              </a:rPr>
              <a:t>Don’t put any spaces in row or column names. This will confuse R. </a:t>
            </a:r>
            <a:endParaRPr/>
          </a:p>
        </p:txBody>
      </p:sp>
      <p:sp>
        <p:nvSpPr>
          <p:cNvPr id="396" name="Google Shape;396;p36"/>
          <p:cNvSpPr txBox="1"/>
          <p:nvPr>
            <p:ph type="title"/>
          </p:nvPr>
        </p:nvSpPr>
        <p:spPr>
          <a:xfrm>
            <a:off x="1346200" y="-112712"/>
            <a:ext cx="9906000" cy="1477962"/>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0" i="0" lang="en-US" sz="3600" u="none">
                <a:solidFill>
                  <a:srgbClr val="FFFFFF"/>
                </a:solidFill>
                <a:latin typeface="Twentieth Century"/>
                <a:ea typeface="Twentieth Century"/>
                <a:cs typeface="Twentieth Century"/>
                <a:sym typeface="Twentieth Century"/>
              </a:rPr>
              <a:t>WRITING SCRIPT: IMPORT AND CHECK DATA</a:t>
            </a:r>
            <a:endParaRPr/>
          </a:p>
        </p:txBody>
      </p:sp>
      <p:pic>
        <p:nvPicPr>
          <p:cNvPr descr="RStudio GUI import dataset screenshot" id="397" name="Google Shape;397;p36"/>
          <p:cNvPicPr preferRelativeResize="0"/>
          <p:nvPr/>
        </p:nvPicPr>
        <p:blipFill rotWithShape="1">
          <a:blip r:embed="rId3">
            <a:alphaModFix/>
          </a:blip>
          <a:srcRect b="0" l="0" r="0" t="0"/>
          <a:stretch/>
        </p:blipFill>
        <p:spPr>
          <a:xfrm>
            <a:off x="5862637" y="2901950"/>
            <a:ext cx="6096000" cy="3429000"/>
          </a:xfrm>
          <a:prstGeom prst="rect">
            <a:avLst/>
          </a:prstGeom>
          <a:noFill/>
          <a:ln>
            <a:noFill/>
          </a:ln>
        </p:spPr>
      </p:pic>
      <p:pic>
        <p:nvPicPr>
          <p:cNvPr descr="Graphical user interface, text&#10;&#10;Description automatically generated" id="398" name="Google Shape;398;p36"/>
          <p:cNvPicPr preferRelativeResize="0"/>
          <p:nvPr/>
        </p:nvPicPr>
        <p:blipFill rotWithShape="1">
          <a:blip r:embed="rId4">
            <a:alphaModFix/>
          </a:blip>
          <a:srcRect b="0" l="0" r="0" t="0"/>
          <a:stretch/>
        </p:blipFill>
        <p:spPr>
          <a:xfrm>
            <a:off x="5862637" y="1447800"/>
            <a:ext cx="6096000" cy="1096962"/>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 name="Shape 403"/>
        <p:cNvGrpSpPr/>
        <p:nvPr/>
      </p:nvGrpSpPr>
      <p:grpSpPr>
        <a:xfrm>
          <a:off x="0" y="0"/>
          <a:ext cx="0" cy="0"/>
          <a:chOff x="0" y="0"/>
          <a:chExt cx="0" cy="0"/>
        </a:xfrm>
      </p:grpSpPr>
      <p:sp>
        <p:nvSpPr>
          <p:cNvPr id="404" name="Google Shape;404;p37"/>
          <p:cNvSpPr txBox="1"/>
          <p:nvPr>
            <p:ph type="title"/>
          </p:nvPr>
        </p:nvSpPr>
        <p:spPr>
          <a:xfrm>
            <a:off x="1408112" y="-238125"/>
            <a:ext cx="9906000" cy="1477962"/>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0" i="0" lang="en-US" sz="3600" u="none">
                <a:solidFill>
                  <a:srgbClr val="FFFFFF"/>
                </a:solidFill>
                <a:latin typeface="Twentieth Century"/>
                <a:ea typeface="Twentieth Century"/>
                <a:cs typeface="Twentieth Century"/>
                <a:sym typeface="Twentieth Century"/>
              </a:rPr>
              <a:t>R LANGUAGE NOTES</a:t>
            </a:r>
            <a:endParaRPr/>
          </a:p>
        </p:txBody>
      </p:sp>
      <p:sp>
        <p:nvSpPr>
          <p:cNvPr id="405" name="Google Shape;405;p37"/>
          <p:cNvSpPr txBox="1"/>
          <p:nvPr>
            <p:ph idx="4294967295" type="body"/>
          </p:nvPr>
        </p:nvSpPr>
        <p:spPr>
          <a:xfrm>
            <a:off x="883353" y="1124173"/>
            <a:ext cx="10954553" cy="5166667"/>
          </a:xfrm>
          <a:prstGeom prst="rect">
            <a:avLst/>
          </a:prstGeom>
          <a:noFill/>
          <a:ln>
            <a:noFill/>
          </a:ln>
        </p:spPr>
        <p:txBody>
          <a:bodyPr anchorCtr="0" anchor="t" bIns="45700" lIns="91425" spcFirstLastPara="1" rIns="91425" wrap="square" tIns="45700">
            <a:normAutofit/>
          </a:bodyPr>
          <a:lstStyle/>
          <a:p>
            <a:pPr indent="-228600" lvl="0" marL="228600" marR="0" rtl="0" algn="l">
              <a:lnSpc>
                <a:spcPct val="100000"/>
              </a:lnSpc>
              <a:spcBef>
                <a:spcPts val="0"/>
              </a:spcBef>
              <a:spcAft>
                <a:spcPts val="0"/>
              </a:spcAft>
              <a:buClr>
                <a:schemeClr val="lt1"/>
              </a:buClr>
              <a:buSzPts val="2550"/>
              <a:buFont typeface="Arial"/>
              <a:buChar char="•"/>
            </a:pPr>
            <a:r>
              <a:rPr b="0" i="0" lang="en-US" sz="2040" u="none" cap="none" strike="noStrike">
                <a:solidFill>
                  <a:schemeClr val="lt1"/>
                </a:solidFill>
                <a:latin typeface="Twentieth Century"/>
                <a:ea typeface="Twentieth Century"/>
                <a:cs typeface="Twentieth Century"/>
                <a:sym typeface="Twentieth Century"/>
              </a:rPr>
              <a:t>R is an object based language</a:t>
            </a:r>
            <a:endParaRPr b="0" i="0" sz="2400" u="none" cap="none" strike="noStrike">
              <a:solidFill>
                <a:schemeClr val="lt1"/>
              </a:solidFill>
              <a:latin typeface="Twentieth Century"/>
              <a:ea typeface="Twentieth Century"/>
              <a:cs typeface="Twentieth Century"/>
              <a:sym typeface="Twentieth Century"/>
            </a:endParaRPr>
          </a:p>
          <a:p>
            <a:pPr indent="-228600" lvl="1" marL="685800" marR="0" rtl="0" algn="l">
              <a:lnSpc>
                <a:spcPct val="100000"/>
              </a:lnSpc>
              <a:spcBef>
                <a:spcPts val="500"/>
              </a:spcBef>
              <a:spcAft>
                <a:spcPts val="0"/>
              </a:spcAft>
              <a:buClr>
                <a:schemeClr val="lt1"/>
              </a:buClr>
              <a:buSzPts val="2125"/>
              <a:buFont typeface="Arial"/>
              <a:buChar char="•"/>
            </a:pPr>
            <a:r>
              <a:rPr b="0" i="0" lang="en-US" sz="1700" u="none" cap="none" strike="noStrike">
                <a:solidFill>
                  <a:schemeClr val="lt1"/>
                </a:solidFill>
                <a:latin typeface="Twentieth Century"/>
                <a:ea typeface="Twentieth Century"/>
                <a:cs typeface="Twentieth Century"/>
                <a:sym typeface="Twentieth Century"/>
              </a:rPr>
              <a:t> The data you import, and any values you create later, are stored in objects that you name. </a:t>
            </a:r>
            <a:endParaRPr b="0" i="0" sz="2000" u="none" cap="none" strike="noStrike">
              <a:solidFill>
                <a:schemeClr val="lt1"/>
              </a:solidFill>
              <a:latin typeface="Twentieth Century"/>
              <a:ea typeface="Twentieth Century"/>
              <a:cs typeface="Twentieth Century"/>
              <a:sym typeface="Twentieth Century"/>
            </a:endParaRPr>
          </a:p>
          <a:p>
            <a:pPr indent="-228600" lvl="1" marL="685800" marR="0" rtl="0" algn="l">
              <a:lnSpc>
                <a:spcPct val="100000"/>
              </a:lnSpc>
              <a:spcBef>
                <a:spcPts val="500"/>
              </a:spcBef>
              <a:spcAft>
                <a:spcPts val="0"/>
              </a:spcAft>
              <a:buClr>
                <a:schemeClr val="lt1"/>
              </a:buClr>
              <a:buSzPts val="2125"/>
              <a:buFont typeface="Arial"/>
              <a:buChar char="•"/>
            </a:pPr>
            <a:r>
              <a:rPr b="0" i="0" lang="en-US" sz="1700" u="none" cap="none" strike="noStrike">
                <a:solidFill>
                  <a:schemeClr val="lt1"/>
                </a:solidFill>
                <a:latin typeface="Twentieth Century"/>
                <a:ea typeface="Twentieth Century"/>
                <a:cs typeface="Twentieth Century"/>
                <a:sym typeface="Twentieth Century"/>
              </a:rPr>
              <a:t>Ex: </a:t>
            </a:r>
            <a:r>
              <a:rPr b="1" i="0" lang="en-US" sz="1700" u="none" cap="none" strike="noStrike">
                <a:solidFill>
                  <a:schemeClr val="dk1"/>
                </a:solidFill>
                <a:highlight>
                  <a:srgbClr val="00FF00"/>
                </a:highlight>
                <a:latin typeface="Twentieth Century"/>
                <a:ea typeface="Twentieth Century"/>
                <a:cs typeface="Twentieth Century"/>
                <a:sym typeface="Twentieth Century"/>
              </a:rPr>
              <a:t>mydata &lt;- read.csv("C:/Users/user/Desktop/Intro_to_R/edidiv.csv") </a:t>
            </a:r>
            <a:r>
              <a:rPr b="1" i="1" lang="en-US" sz="1700" u="none" cap="none" strike="noStrike">
                <a:solidFill>
                  <a:schemeClr val="dk1"/>
                </a:solidFill>
                <a:highlight>
                  <a:srgbClr val="00FF00"/>
                </a:highlight>
                <a:latin typeface="Twentieth Century"/>
                <a:ea typeface="Twentieth Century"/>
                <a:cs typeface="Twentieth Century"/>
                <a:sym typeface="Twentieth Century"/>
              </a:rPr>
              <a:t># This is the file path based on where I saved the data, your filepath will be different</a:t>
            </a:r>
            <a:endParaRPr b="0" i="0" sz="2000" u="none" cap="none" strike="noStrike">
              <a:solidFill>
                <a:schemeClr val="lt1"/>
              </a:solidFill>
              <a:latin typeface="Twentieth Century"/>
              <a:ea typeface="Twentieth Century"/>
              <a:cs typeface="Twentieth Century"/>
              <a:sym typeface="Twentieth Century"/>
            </a:endParaRPr>
          </a:p>
          <a:p>
            <a:pPr indent="-228600" lvl="1" marL="685800" marR="0" rtl="0" algn="l">
              <a:lnSpc>
                <a:spcPct val="100000"/>
              </a:lnSpc>
              <a:spcBef>
                <a:spcPts val="500"/>
              </a:spcBef>
              <a:spcAft>
                <a:spcPts val="0"/>
              </a:spcAft>
              <a:buClr>
                <a:schemeClr val="lt1"/>
              </a:buClr>
              <a:buSzPts val="2125"/>
              <a:buFont typeface="Arial"/>
              <a:buChar char="•"/>
            </a:pPr>
            <a:r>
              <a:rPr b="0" i="0" lang="en-US" sz="1700" u="none" cap="none" strike="noStrike">
                <a:solidFill>
                  <a:schemeClr val="lt1"/>
                </a:solidFill>
                <a:latin typeface="Twentieth Century"/>
                <a:ea typeface="Twentieth Century"/>
                <a:cs typeface="Twentieth Century"/>
                <a:sym typeface="Twentieth Century"/>
              </a:rPr>
              <a:t>The arrow &lt;-in the code above is how you assign objects. Here, we assigned our csv file to the object </a:t>
            </a:r>
            <a:r>
              <a:rPr b="1" i="0" lang="en-US" sz="1700" u="none" cap="none" strike="noStrike">
                <a:solidFill>
                  <a:schemeClr val="lt1"/>
                </a:solidFill>
                <a:latin typeface="Twentieth Century"/>
                <a:ea typeface="Twentieth Century"/>
                <a:cs typeface="Twentieth Century"/>
                <a:sym typeface="Twentieth Century"/>
              </a:rPr>
              <a:t>mydata</a:t>
            </a:r>
            <a:endParaRPr b="1" i="0" sz="1700" u="none" cap="none" strike="noStrike">
              <a:solidFill>
                <a:schemeClr val="lt1"/>
              </a:solidFill>
              <a:latin typeface="Twentieth Century"/>
              <a:ea typeface="Twentieth Century"/>
              <a:cs typeface="Twentieth Century"/>
              <a:sym typeface="Twentieth Century"/>
            </a:endParaRPr>
          </a:p>
          <a:p>
            <a:pPr indent="-228600" lvl="1" marL="685800" marR="0" rtl="0" algn="l">
              <a:lnSpc>
                <a:spcPct val="100000"/>
              </a:lnSpc>
              <a:spcBef>
                <a:spcPts val="500"/>
              </a:spcBef>
              <a:spcAft>
                <a:spcPts val="0"/>
              </a:spcAft>
              <a:buClr>
                <a:schemeClr val="lt1"/>
              </a:buClr>
              <a:buSzPts val="2125"/>
              <a:buFont typeface="Arial"/>
              <a:buChar char="•"/>
            </a:pPr>
            <a:r>
              <a:rPr b="0" i="0" lang="en-US" sz="1700" u="none" cap="none" strike="noStrike">
                <a:solidFill>
                  <a:schemeClr val="lt1"/>
                </a:solidFill>
                <a:latin typeface="Twentieth Century"/>
                <a:ea typeface="Twentieth Century"/>
                <a:cs typeface="Twentieth Century"/>
                <a:sym typeface="Twentieth Century"/>
              </a:rPr>
              <a:t>You should see your object in the environment (top right window) </a:t>
            </a:r>
            <a:endParaRPr b="0" i="0" sz="2000" u="none" cap="none" strike="noStrike">
              <a:solidFill>
                <a:schemeClr val="lt1"/>
              </a:solidFill>
              <a:latin typeface="Twentieth Century"/>
              <a:ea typeface="Twentieth Century"/>
              <a:cs typeface="Twentieth Century"/>
              <a:sym typeface="Twentieth Century"/>
            </a:endParaRPr>
          </a:p>
          <a:p>
            <a:pPr indent="-228600" lvl="1" marL="685800" marR="0" rtl="0" algn="l">
              <a:lnSpc>
                <a:spcPct val="100000"/>
              </a:lnSpc>
              <a:spcBef>
                <a:spcPts val="500"/>
              </a:spcBef>
              <a:spcAft>
                <a:spcPts val="0"/>
              </a:spcAft>
              <a:buClr>
                <a:schemeClr val="lt1"/>
              </a:buClr>
              <a:buSzPts val="2125"/>
              <a:buFont typeface="Arial"/>
              <a:buChar char="•"/>
            </a:pPr>
            <a:r>
              <a:rPr b="0" i="0" lang="en-US" sz="1700" u="none" cap="none" strike="noStrike">
                <a:solidFill>
                  <a:schemeClr val="lt1"/>
                </a:solidFill>
                <a:latin typeface="Twentieth Century"/>
                <a:ea typeface="Twentieth Century"/>
                <a:cs typeface="Twentieth Century"/>
                <a:sym typeface="Twentieth Century"/>
              </a:rPr>
              <a:t>When you import your data into R, it will most likely become an object called a data frame.</a:t>
            </a:r>
            <a:endParaRPr b="0" i="0" sz="2000" u="none" cap="none" strike="noStrike">
              <a:solidFill>
                <a:schemeClr val="lt1"/>
              </a:solidFill>
              <a:latin typeface="Twentieth Century"/>
              <a:ea typeface="Twentieth Century"/>
              <a:cs typeface="Twentieth Century"/>
              <a:sym typeface="Twentieth Century"/>
            </a:endParaRPr>
          </a:p>
          <a:p>
            <a:pPr indent="-228600" lvl="2" marL="1143000" marR="0" rtl="0" algn="l">
              <a:lnSpc>
                <a:spcPct val="100000"/>
              </a:lnSpc>
              <a:spcBef>
                <a:spcPts val="500"/>
              </a:spcBef>
              <a:spcAft>
                <a:spcPts val="0"/>
              </a:spcAft>
              <a:buClr>
                <a:schemeClr val="lt1"/>
              </a:buClr>
              <a:buSzPts val="1913"/>
              <a:buFont typeface="Arial"/>
              <a:buChar char="•"/>
            </a:pPr>
            <a:r>
              <a:rPr b="0" i="0" lang="en-US" sz="1530" u="none" cap="none" strike="noStrike">
                <a:solidFill>
                  <a:schemeClr val="lt1"/>
                </a:solidFill>
                <a:latin typeface="Twentieth Century"/>
                <a:ea typeface="Twentieth Century"/>
                <a:cs typeface="Twentieth Century"/>
                <a:sym typeface="Twentieth Century"/>
              </a:rPr>
              <a:t>Data frame is like a table, or spreadsheet - it has rows and columns with the different variables and observations you have loaded</a:t>
            </a:r>
            <a:endParaRPr b="0" i="0" sz="1800" u="none" cap="none" strike="noStrike">
              <a:solidFill>
                <a:schemeClr val="lt1"/>
              </a:solidFill>
              <a:latin typeface="Twentieth Century"/>
              <a:ea typeface="Twentieth Century"/>
              <a:cs typeface="Twentieth Century"/>
              <a:sym typeface="Twentieth Century"/>
            </a:endParaRPr>
          </a:p>
          <a:p>
            <a:pPr indent="-228600" lvl="1" marL="685800" marR="0" rtl="0" algn="l">
              <a:lnSpc>
                <a:spcPct val="100000"/>
              </a:lnSpc>
              <a:spcBef>
                <a:spcPts val="500"/>
              </a:spcBef>
              <a:spcAft>
                <a:spcPts val="0"/>
              </a:spcAft>
              <a:buClr>
                <a:schemeClr val="lt1"/>
              </a:buClr>
              <a:buSzPts val="2125"/>
              <a:buFont typeface="Arial"/>
              <a:buChar char="•"/>
            </a:pPr>
            <a:r>
              <a:rPr b="0" i="0" lang="en-US" sz="1700" u="none" cap="none" strike="noStrike">
                <a:solidFill>
                  <a:schemeClr val="lt1"/>
                </a:solidFill>
                <a:latin typeface="Twentieth Century"/>
                <a:ea typeface="Twentieth Century"/>
                <a:cs typeface="Twentieth Century"/>
                <a:sym typeface="Twentieth Century"/>
              </a:rPr>
              <a:t>Check your data! </a:t>
            </a:r>
            <a:endParaRPr b="0" i="0" sz="2000" u="none" cap="none" strike="noStrike">
              <a:solidFill>
                <a:schemeClr val="lt1"/>
              </a:solidFill>
              <a:latin typeface="Twentieth Century"/>
              <a:ea typeface="Twentieth Century"/>
              <a:cs typeface="Twentieth Century"/>
              <a:sym typeface="Twentieth Century"/>
            </a:endParaRPr>
          </a:p>
          <a:p>
            <a:pPr indent="-228600" lvl="2" marL="1143000" marR="0" rtl="0" algn="l">
              <a:lnSpc>
                <a:spcPct val="100000"/>
              </a:lnSpc>
              <a:spcBef>
                <a:spcPts val="500"/>
              </a:spcBef>
              <a:spcAft>
                <a:spcPts val="0"/>
              </a:spcAft>
              <a:buClr>
                <a:schemeClr val="dk1"/>
              </a:buClr>
              <a:buSzPts val="1913"/>
              <a:buFont typeface="Arial"/>
              <a:buChar char="•"/>
            </a:pPr>
            <a:r>
              <a:rPr b="1" i="0" lang="en-US" sz="1530" u="none" cap="none" strike="noStrike">
                <a:solidFill>
                  <a:schemeClr val="dk1"/>
                </a:solidFill>
                <a:highlight>
                  <a:srgbClr val="00FF00"/>
                </a:highlight>
                <a:latin typeface="Twentieth Century"/>
                <a:ea typeface="Twentieth Century"/>
                <a:cs typeface="Twentieth Century"/>
                <a:sym typeface="Twentieth Century"/>
              </a:rPr>
              <a:t>head(mydata) </a:t>
            </a:r>
            <a:r>
              <a:rPr b="1" i="1" lang="en-US" sz="1530" u="none" cap="none" strike="noStrike">
                <a:solidFill>
                  <a:schemeClr val="dk1"/>
                </a:solidFill>
                <a:highlight>
                  <a:srgbClr val="00FF00"/>
                </a:highlight>
                <a:latin typeface="Twentieth Century"/>
                <a:ea typeface="Twentieth Century"/>
                <a:cs typeface="Twentieth Century"/>
                <a:sym typeface="Twentieth Century"/>
              </a:rPr>
              <a:t># Displays the first few rows</a:t>
            </a:r>
            <a:endParaRPr b="0" i="0" sz="1800" u="none" cap="none" strike="noStrike">
              <a:solidFill>
                <a:schemeClr val="lt1"/>
              </a:solidFill>
              <a:latin typeface="Twentieth Century"/>
              <a:ea typeface="Twentieth Century"/>
              <a:cs typeface="Twentieth Century"/>
              <a:sym typeface="Twentieth Century"/>
            </a:endParaRPr>
          </a:p>
          <a:p>
            <a:pPr indent="-228600" lvl="2" marL="1143000" marR="0" rtl="0" algn="l">
              <a:lnSpc>
                <a:spcPct val="100000"/>
              </a:lnSpc>
              <a:spcBef>
                <a:spcPts val="500"/>
              </a:spcBef>
              <a:spcAft>
                <a:spcPts val="0"/>
              </a:spcAft>
              <a:buClr>
                <a:schemeClr val="dk1"/>
              </a:buClr>
              <a:buSzPts val="1913"/>
              <a:buFont typeface="Arial"/>
              <a:buChar char="•"/>
            </a:pPr>
            <a:r>
              <a:rPr b="1" i="0" lang="en-US" sz="1530" u="none" cap="none" strike="noStrike">
                <a:solidFill>
                  <a:schemeClr val="dk1"/>
                </a:solidFill>
                <a:highlight>
                  <a:srgbClr val="00FF00"/>
                </a:highlight>
                <a:latin typeface="Twentieth Century"/>
                <a:ea typeface="Twentieth Century"/>
                <a:cs typeface="Twentieth Century"/>
                <a:sym typeface="Twentieth Century"/>
              </a:rPr>
              <a:t> tail(mydata) </a:t>
            </a:r>
            <a:r>
              <a:rPr b="1" i="1" lang="en-US" sz="1530" u="none" cap="none" strike="noStrike">
                <a:solidFill>
                  <a:schemeClr val="dk1"/>
                </a:solidFill>
                <a:highlight>
                  <a:srgbClr val="00FF00"/>
                </a:highlight>
                <a:latin typeface="Twentieth Century"/>
                <a:ea typeface="Twentieth Century"/>
                <a:cs typeface="Twentieth Century"/>
                <a:sym typeface="Twentieth Century"/>
              </a:rPr>
              <a:t># Displays the last rows</a:t>
            </a:r>
            <a:r>
              <a:rPr b="1" i="0" lang="en-US" sz="1530" u="none" cap="none" strike="noStrike">
                <a:solidFill>
                  <a:schemeClr val="dk1"/>
                </a:solidFill>
                <a:highlight>
                  <a:srgbClr val="00FF00"/>
                </a:highlight>
                <a:latin typeface="Twentieth Century"/>
                <a:ea typeface="Twentieth Century"/>
                <a:cs typeface="Twentieth Century"/>
                <a:sym typeface="Twentieth Century"/>
              </a:rPr>
              <a:t> </a:t>
            </a:r>
            <a:endParaRPr b="0" i="0" sz="1800" u="none" cap="none" strike="noStrike">
              <a:solidFill>
                <a:schemeClr val="lt1"/>
              </a:solidFill>
              <a:latin typeface="Twentieth Century"/>
              <a:ea typeface="Twentieth Century"/>
              <a:cs typeface="Twentieth Century"/>
              <a:sym typeface="Twentieth Century"/>
            </a:endParaRPr>
          </a:p>
          <a:p>
            <a:pPr indent="-228600" lvl="2" marL="1143000" marR="0" rtl="0" algn="l">
              <a:lnSpc>
                <a:spcPct val="100000"/>
              </a:lnSpc>
              <a:spcBef>
                <a:spcPts val="500"/>
              </a:spcBef>
              <a:spcAft>
                <a:spcPts val="0"/>
              </a:spcAft>
              <a:buClr>
                <a:schemeClr val="dk1"/>
              </a:buClr>
              <a:buSzPts val="1913"/>
              <a:buFont typeface="Arial"/>
              <a:buChar char="•"/>
            </a:pPr>
            <a:r>
              <a:rPr b="1" i="0" lang="en-US" sz="1530" u="none" cap="none" strike="noStrike">
                <a:solidFill>
                  <a:schemeClr val="dk1"/>
                </a:solidFill>
                <a:highlight>
                  <a:srgbClr val="00FF00"/>
                </a:highlight>
                <a:latin typeface="Twentieth Century"/>
                <a:ea typeface="Twentieth Century"/>
                <a:cs typeface="Twentieth Century"/>
                <a:sym typeface="Twentieth Century"/>
              </a:rPr>
              <a:t>str(mydata) </a:t>
            </a:r>
            <a:r>
              <a:rPr b="1" i="1" lang="en-US" sz="1530" u="none" cap="none" strike="noStrike">
                <a:solidFill>
                  <a:schemeClr val="dk1"/>
                </a:solidFill>
                <a:highlight>
                  <a:srgbClr val="00FF00"/>
                </a:highlight>
                <a:latin typeface="Twentieth Century"/>
                <a:ea typeface="Twentieth Century"/>
                <a:cs typeface="Twentieth Century"/>
                <a:sym typeface="Twentieth Century"/>
              </a:rPr>
              <a:t># Tells you whether the variables are continuous, integers, categorical or characters</a:t>
            </a:r>
            <a:endParaRPr b="0" i="0" sz="1800" u="none" cap="none" strike="noStrike">
              <a:solidFill>
                <a:schemeClr val="lt1"/>
              </a:solidFill>
              <a:latin typeface="Twentieth Century"/>
              <a:ea typeface="Twentieth Century"/>
              <a:cs typeface="Twentieth Century"/>
              <a:sym typeface="Twentieth Century"/>
            </a:endParaRPr>
          </a:p>
          <a:p>
            <a:pPr indent="-228600" lvl="2" marL="1143000" marR="0" rtl="0" algn="l">
              <a:lnSpc>
                <a:spcPct val="100000"/>
              </a:lnSpc>
              <a:spcBef>
                <a:spcPts val="500"/>
              </a:spcBef>
              <a:spcAft>
                <a:spcPts val="0"/>
              </a:spcAft>
              <a:buClr>
                <a:schemeClr val="dk1"/>
              </a:buClr>
              <a:buSzPts val="1913"/>
              <a:buFont typeface="Arial"/>
              <a:buChar char="•"/>
            </a:pPr>
            <a:r>
              <a:rPr b="1" i="0" lang="en-US" sz="1530" u="none" cap="none" strike="noStrike">
                <a:solidFill>
                  <a:schemeClr val="dk1"/>
                </a:solidFill>
                <a:highlight>
                  <a:srgbClr val="00FF00"/>
                </a:highlight>
                <a:latin typeface="Twentieth Century"/>
                <a:ea typeface="Twentieth Century"/>
                <a:cs typeface="Twentieth Century"/>
                <a:sym typeface="Twentieth Century"/>
              </a:rPr>
              <a:t>summary(mydata) </a:t>
            </a:r>
            <a:r>
              <a:rPr b="1" i="1" lang="en-US" sz="1530" u="none" cap="none" strike="noStrike">
                <a:solidFill>
                  <a:schemeClr val="dk1"/>
                </a:solidFill>
                <a:highlight>
                  <a:srgbClr val="00FF00"/>
                </a:highlight>
                <a:latin typeface="Twentieth Century"/>
                <a:ea typeface="Twentieth Century"/>
                <a:cs typeface="Twentieth Century"/>
                <a:sym typeface="Twentieth Century"/>
              </a:rPr>
              <a:t># Gives you a summary of the data</a:t>
            </a:r>
            <a:r>
              <a:rPr b="1" i="0" lang="en-US" sz="1530" u="none" cap="none" strike="noStrike">
                <a:solidFill>
                  <a:schemeClr val="dk1"/>
                </a:solidFill>
                <a:highlight>
                  <a:srgbClr val="00FF00"/>
                </a:highlight>
                <a:latin typeface="Twentieth Century"/>
                <a:ea typeface="Twentieth Century"/>
                <a:cs typeface="Twentieth Century"/>
                <a:sym typeface="Twentieth Century"/>
              </a:rPr>
              <a:t> </a:t>
            </a:r>
            <a:endParaRPr b="0" i="0" sz="1800" u="none" cap="none" strike="noStrike">
              <a:solidFill>
                <a:schemeClr val="lt1"/>
              </a:solidFill>
              <a:latin typeface="Twentieth Century"/>
              <a:ea typeface="Twentieth Century"/>
              <a:cs typeface="Twentieth Century"/>
              <a:sym typeface="Twentieth Century"/>
            </a:endParaRPr>
          </a:p>
          <a:p>
            <a:pPr indent="-228600" lvl="2" marL="1143000" marR="0" rtl="0" algn="l">
              <a:lnSpc>
                <a:spcPct val="100000"/>
              </a:lnSpc>
              <a:spcBef>
                <a:spcPts val="500"/>
              </a:spcBef>
              <a:spcAft>
                <a:spcPts val="0"/>
              </a:spcAft>
              <a:buClr>
                <a:schemeClr val="dk1"/>
              </a:buClr>
              <a:buSzPts val="1913"/>
              <a:buFont typeface="Arial"/>
              <a:buChar char="•"/>
            </a:pPr>
            <a:r>
              <a:rPr b="1" i="0" lang="en-US" sz="1530" u="none" cap="none" strike="noStrike">
                <a:solidFill>
                  <a:schemeClr val="dk1"/>
                </a:solidFill>
                <a:highlight>
                  <a:srgbClr val="00FF00"/>
                </a:highlight>
                <a:latin typeface="Twentieth Century"/>
                <a:ea typeface="Twentieth Century"/>
                <a:cs typeface="Twentieth Century"/>
                <a:sym typeface="Twentieth Century"/>
              </a:rPr>
              <a:t>summary(mydata$taxonGroup) </a:t>
            </a:r>
            <a:r>
              <a:rPr b="1" i="1" lang="en-US" sz="1530" u="none" cap="none" strike="noStrike">
                <a:solidFill>
                  <a:schemeClr val="dk1"/>
                </a:solidFill>
                <a:highlight>
                  <a:srgbClr val="00FF00"/>
                </a:highlight>
                <a:latin typeface="Twentieth Century"/>
                <a:ea typeface="Twentieth Century"/>
                <a:cs typeface="Twentieth Century"/>
                <a:sym typeface="Twentieth Century"/>
              </a:rPr>
              <a:t># Gives you a summary of that particular variable (column) in your dataset</a:t>
            </a:r>
            <a:endParaRPr b="0" i="0" sz="1800" u="none" cap="none" strike="noStrike">
              <a:solidFill>
                <a:schemeClr val="lt1"/>
              </a:solidFill>
              <a:latin typeface="Twentieth Century"/>
              <a:ea typeface="Twentieth Century"/>
              <a:cs typeface="Twentieth Century"/>
              <a:sym typeface="Twentieth Century"/>
            </a:endParaRPr>
          </a:p>
          <a:p>
            <a:pPr indent="-228600" lvl="1" marL="685800" marR="0" rtl="0" algn="l">
              <a:lnSpc>
                <a:spcPct val="100000"/>
              </a:lnSpc>
              <a:spcBef>
                <a:spcPts val="500"/>
              </a:spcBef>
              <a:spcAft>
                <a:spcPts val="0"/>
              </a:spcAft>
              <a:buClr>
                <a:schemeClr val="dk1"/>
              </a:buClr>
              <a:buSzPts val="2125"/>
              <a:buFont typeface="Arial"/>
              <a:buChar char="•"/>
            </a:pPr>
            <a:r>
              <a:rPr b="1" i="0" lang="en-US" sz="1700" u="none" cap="none" strike="noStrike">
                <a:solidFill>
                  <a:schemeClr val="dk1"/>
                </a:solidFill>
                <a:highlight>
                  <a:srgbClr val="00FF00"/>
                </a:highlight>
                <a:latin typeface="Twentieth Century"/>
                <a:ea typeface="Twentieth Century"/>
                <a:cs typeface="Twentieth Century"/>
                <a:sym typeface="Twentieth Century"/>
              </a:rPr>
              <a:t>str(object.name): Shows you the structure of your data </a:t>
            </a:r>
            <a:endParaRPr b="0" i="0" sz="2000" u="none" cap="none" strike="noStrike">
              <a:solidFill>
                <a:schemeClr val="lt1"/>
              </a:solidFill>
              <a:latin typeface="Twentieth Century"/>
              <a:ea typeface="Twentieth Century"/>
              <a:cs typeface="Twentieth Century"/>
              <a:sym typeface="Twentieth Century"/>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 name="Shape 409"/>
        <p:cNvGrpSpPr/>
        <p:nvPr/>
      </p:nvGrpSpPr>
      <p:grpSpPr>
        <a:xfrm>
          <a:off x="0" y="0"/>
          <a:ext cx="0" cy="0"/>
          <a:chOff x="0" y="0"/>
          <a:chExt cx="0" cy="0"/>
        </a:xfrm>
      </p:grpSpPr>
      <p:sp>
        <p:nvSpPr>
          <p:cNvPr id="410" name="Google Shape;410;p38"/>
          <p:cNvSpPr txBox="1"/>
          <p:nvPr>
            <p:ph idx="4294967295" type="body"/>
          </p:nvPr>
        </p:nvSpPr>
        <p:spPr>
          <a:xfrm>
            <a:off x="742950" y="799737"/>
            <a:ext cx="10706100" cy="5933948"/>
          </a:xfrm>
          <a:prstGeom prst="rect">
            <a:avLst/>
          </a:prstGeom>
          <a:noFill/>
          <a:ln>
            <a:noFill/>
          </a:ln>
        </p:spPr>
        <p:txBody>
          <a:bodyPr anchorCtr="0" anchor="t" bIns="45700" lIns="91425" spcFirstLastPara="1" rIns="91425" wrap="square" tIns="45700">
            <a:noAutofit/>
          </a:bodyPr>
          <a:lstStyle/>
          <a:p>
            <a:pPr indent="-127000" lvl="0" marL="228600" marR="0" rtl="0" algn="l">
              <a:lnSpc>
                <a:spcPct val="100000"/>
              </a:lnSpc>
              <a:spcBef>
                <a:spcPts val="0"/>
              </a:spcBef>
              <a:spcAft>
                <a:spcPts val="0"/>
              </a:spcAft>
              <a:buClr>
                <a:schemeClr val="lt1"/>
              </a:buClr>
              <a:buSzPts val="2000"/>
              <a:buFont typeface="Arial"/>
              <a:buChar char="•"/>
            </a:pPr>
            <a:r>
              <a:rPr b="1" i="0" lang="en-US" sz="1600" u="none" cap="none" strike="noStrike">
                <a:solidFill>
                  <a:schemeClr val="lt1"/>
                </a:solidFill>
                <a:latin typeface="Twentieth Century"/>
                <a:ea typeface="Twentieth Century"/>
                <a:cs typeface="Twentieth Century"/>
                <a:sym typeface="Twentieth Century"/>
              </a:rPr>
              <a:t>ARGUMENT</a:t>
            </a:r>
            <a:r>
              <a:rPr b="0" i="0" lang="en-US" sz="1600" u="none" cap="none" strike="noStrike">
                <a:solidFill>
                  <a:schemeClr val="lt1"/>
                </a:solidFill>
                <a:latin typeface="Twentieth Century"/>
                <a:ea typeface="Twentieth Century"/>
                <a:cs typeface="Twentieth Century"/>
                <a:sym typeface="Twentieth Century"/>
              </a:rPr>
              <a:t>: an element of a function that informs or alters how the function works. </a:t>
            </a:r>
            <a:endParaRPr b="0" i="0" sz="2400" u="none" cap="none" strike="noStrike">
              <a:solidFill>
                <a:schemeClr val="lt1"/>
              </a:solidFill>
              <a:latin typeface="Twentieth Century"/>
              <a:ea typeface="Twentieth Century"/>
              <a:cs typeface="Twentieth Century"/>
              <a:sym typeface="Twentieth Century"/>
            </a:endParaRPr>
          </a:p>
          <a:p>
            <a:pPr indent="-127000" lvl="1" marL="685800" marR="0" rtl="0" algn="l">
              <a:lnSpc>
                <a:spcPct val="100000"/>
              </a:lnSpc>
              <a:spcBef>
                <a:spcPts val="0"/>
              </a:spcBef>
              <a:spcAft>
                <a:spcPts val="0"/>
              </a:spcAft>
              <a:buClr>
                <a:schemeClr val="lt1"/>
              </a:buClr>
              <a:buSzPts val="2000"/>
              <a:buFont typeface="Arial"/>
              <a:buChar char="•"/>
            </a:pPr>
            <a:r>
              <a:rPr b="0" i="0" lang="en-US" sz="1600" u="none" cap="none" strike="noStrike">
                <a:solidFill>
                  <a:schemeClr val="lt1"/>
                </a:solidFill>
                <a:latin typeface="Twentieth Century"/>
                <a:ea typeface="Twentieth Century"/>
                <a:cs typeface="Twentieth Century"/>
                <a:sym typeface="Twentieth Century"/>
              </a:rPr>
              <a:t>It can be a file path where the function should import from or save to: </a:t>
            </a:r>
            <a:r>
              <a:rPr b="1" i="0" lang="en-US" sz="1600" u="none" cap="none" strike="noStrike">
                <a:solidFill>
                  <a:schemeClr val="dk1"/>
                </a:solidFill>
                <a:highlight>
                  <a:srgbClr val="00FF00"/>
                </a:highlight>
                <a:latin typeface="Twentieth Century"/>
                <a:ea typeface="Twentieth Century"/>
                <a:cs typeface="Twentieth Century"/>
                <a:sym typeface="Twentieth Century"/>
              </a:rPr>
              <a:t>file = \"file-path\". </a:t>
            </a:r>
            <a:endParaRPr b="0" i="0" sz="2000" u="none" cap="none" strike="noStrike">
              <a:solidFill>
                <a:schemeClr val="lt1"/>
              </a:solidFill>
              <a:latin typeface="Twentieth Century"/>
              <a:ea typeface="Twentieth Century"/>
              <a:cs typeface="Twentieth Century"/>
              <a:sym typeface="Twentieth Century"/>
            </a:endParaRPr>
          </a:p>
          <a:p>
            <a:pPr indent="-127000" lvl="1" marL="685800" marR="0" rtl="0" algn="l">
              <a:lnSpc>
                <a:spcPct val="100000"/>
              </a:lnSpc>
              <a:spcBef>
                <a:spcPts val="0"/>
              </a:spcBef>
              <a:spcAft>
                <a:spcPts val="0"/>
              </a:spcAft>
              <a:buClr>
                <a:schemeClr val="lt1"/>
              </a:buClr>
              <a:buSzPts val="2000"/>
              <a:buFont typeface="Arial"/>
              <a:buChar char="•"/>
            </a:pPr>
            <a:r>
              <a:rPr b="0" i="0" lang="en-US" sz="1600" u="none" cap="none" strike="noStrike">
                <a:solidFill>
                  <a:schemeClr val="lt1"/>
                </a:solidFill>
                <a:latin typeface="Twentieth Century"/>
                <a:ea typeface="Twentieth Century"/>
                <a:cs typeface="Twentieth Century"/>
                <a:sym typeface="Twentieth Century"/>
              </a:rPr>
              <a:t>It can modify the colors in a plot: </a:t>
            </a:r>
            <a:r>
              <a:rPr b="1" i="0" lang="en-US" sz="1600" u="none" cap="none" strike="noStrike">
                <a:solidFill>
                  <a:schemeClr val="dk1"/>
                </a:solidFill>
                <a:highlight>
                  <a:srgbClr val="00FF00"/>
                </a:highlight>
                <a:latin typeface="Twentieth Century"/>
                <a:ea typeface="Twentieth Century"/>
                <a:cs typeface="Twentieth Century"/>
                <a:sym typeface="Twentieth Century"/>
              </a:rPr>
              <a:t>col = \"blue\". </a:t>
            </a:r>
            <a:endParaRPr b="0" i="0" sz="2000" u="none" cap="none" strike="noStrike">
              <a:solidFill>
                <a:schemeClr val="lt1"/>
              </a:solidFill>
              <a:latin typeface="Twentieth Century"/>
              <a:ea typeface="Twentieth Century"/>
              <a:cs typeface="Twentieth Century"/>
              <a:sym typeface="Twentieth Century"/>
            </a:endParaRPr>
          </a:p>
          <a:p>
            <a:pPr indent="-127000" lvl="1" marL="685800" marR="0" rtl="0" algn="l">
              <a:lnSpc>
                <a:spcPct val="100000"/>
              </a:lnSpc>
              <a:spcBef>
                <a:spcPts val="0"/>
              </a:spcBef>
              <a:spcAft>
                <a:spcPts val="0"/>
              </a:spcAft>
              <a:buClr>
                <a:schemeClr val="lt1"/>
              </a:buClr>
              <a:buSzPts val="2000"/>
              <a:buFont typeface="Arial"/>
              <a:buChar char="•"/>
            </a:pPr>
            <a:r>
              <a:rPr b="0" i="0" lang="en-US" sz="1600" u="none" cap="none" strike="noStrike">
                <a:solidFill>
                  <a:schemeClr val="lt1"/>
                </a:solidFill>
                <a:latin typeface="Twentieth Century"/>
                <a:ea typeface="Twentieth Century"/>
                <a:cs typeface="Twentieth Century"/>
                <a:sym typeface="Twentieth Century"/>
              </a:rPr>
              <a:t>You can always find which arguments are taken by a function by typing</a:t>
            </a:r>
            <a:r>
              <a:rPr b="1" i="0" lang="en-US" sz="1600" u="none" cap="none" strike="noStrike">
                <a:solidFill>
                  <a:schemeClr val="dk1"/>
                </a:solidFill>
                <a:highlight>
                  <a:srgbClr val="00FF00"/>
                </a:highlight>
                <a:latin typeface="Twentieth Century"/>
                <a:ea typeface="Twentieth Century"/>
                <a:cs typeface="Twentieth Century"/>
                <a:sym typeface="Twentieth Century"/>
              </a:rPr>
              <a:t> ?function-name </a:t>
            </a:r>
            <a:r>
              <a:rPr b="0" i="0" lang="en-US" sz="1600" u="none" cap="none" strike="noStrike">
                <a:solidFill>
                  <a:schemeClr val="lt1"/>
                </a:solidFill>
                <a:latin typeface="Twentieth Century"/>
                <a:ea typeface="Twentieth Century"/>
                <a:cs typeface="Twentieth Century"/>
                <a:sym typeface="Twentieth Century"/>
              </a:rPr>
              <a:t> into the command line.</a:t>
            </a:r>
            <a:endParaRPr b="0" i="0" sz="2000" u="none" cap="none" strike="noStrike">
              <a:solidFill>
                <a:schemeClr val="lt1"/>
              </a:solidFill>
              <a:latin typeface="Twentieth Century"/>
              <a:ea typeface="Twentieth Century"/>
              <a:cs typeface="Twentieth Century"/>
              <a:sym typeface="Twentieth Century"/>
            </a:endParaRPr>
          </a:p>
          <a:p>
            <a:pPr indent="-127000" lvl="0" marL="228600" marR="0" rtl="0" algn="l">
              <a:lnSpc>
                <a:spcPct val="100000"/>
              </a:lnSpc>
              <a:spcBef>
                <a:spcPts val="0"/>
              </a:spcBef>
              <a:spcAft>
                <a:spcPts val="0"/>
              </a:spcAft>
              <a:buClr>
                <a:schemeClr val="lt1"/>
              </a:buClr>
              <a:buSzPts val="2000"/>
              <a:buFont typeface="Arial"/>
              <a:buChar char="•"/>
            </a:pPr>
            <a:r>
              <a:rPr b="1" i="0" lang="en-US" sz="1600" u="none" cap="none" strike="noStrike">
                <a:solidFill>
                  <a:schemeClr val="lt1"/>
                </a:solidFill>
                <a:latin typeface="Twentieth Century"/>
                <a:ea typeface="Twentieth Century"/>
                <a:cs typeface="Twentieth Century"/>
                <a:sym typeface="Twentieth Century"/>
              </a:rPr>
              <a:t>CLASS</a:t>
            </a:r>
            <a:r>
              <a:rPr b="0" i="0" lang="en-US" sz="1600" u="none" cap="none" strike="noStrike">
                <a:solidFill>
                  <a:schemeClr val="lt1"/>
                </a:solidFill>
                <a:latin typeface="Twentieth Century"/>
                <a:ea typeface="Twentieth Century"/>
                <a:cs typeface="Twentieth Century"/>
                <a:sym typeface="Twentieth Century"/>
              </a:rPr>
              <a:t>: the type of data contained in a variable</a:t>
            </a:r>
            <a:endParaRPr b="0" i="0" sz="2400" u="none" cap="none" strike="noStrike">
              <a:solidFill>
                <a:schemeClr val="lt1"/>
              </a:solidFill>
              <a:latin typeface="Twentieth Century"/>
              <a:ea typeface="Twentieth Century"/>
              <a:cs typeface="Twentieth Century"/>
              <a:sym typeface="Twentieth Century"/>
            </a:endParaRPr>
          </a:p>
          <a:p>
            <a:pPr indent="-127000" lvl="1" marL="685800" marR="0" rtl="0" algn="l">
              <a:lnSpc>
                <a:spcPct val="100000"/>
              </a:lnSpc>
              <a:spcBef>
                <a:spcPts val="0"/>
              </a:spcBef>
              <a:spcAft>
                <a:spcPts val="0"/>
              </a:spcAft>
              <a:buClr>
                <a:schemeClr val="lt1"/>
              </a:buClr>
              <a:buSzPts val="2000"/>
              <a:buFont typeface="Arial"/>
              <a:buChar char="•"/>
            </a:pPr>
            <a:r>
              <a:rPr b="0" i="0" lang="en-US" sz="1600" u="none" cap="none" strike="noStrike">
                <a:solidFill>
                  <a:schemeClr val="lt1"/>
                </a:solidFill>
                <a:latin typeface="Twentieth Century"/>
                <a:ea typeface="Twentieth Century"/>
                <a:cs typeface="Twentieth Century"/>
                <a:sym typeface="Twentieth Century"/>
              </a:rPr>
              <a:t>character (text/words)</a:t>
            </a:r>
            <a:endParaRPr b="0" i="0" sz="2000" u="none" cap="none" strike="noStrike">
              <a:solidFill>
                <a:schemeClr val="lt1"/>
              </a:solidFill>
              <a:latin typeface="Twentieth Century"/>
              <a:ea typeface="Twentieth Century"/>
              <a:cs typeface="Twentieth Century"/>
              <a:sym typeface="Twentieth Century"/>
            </a:endParaRPr>
          </a:p>
          <a:p>
            <a:pPr indent="-127000" lvl="1" marL="685800" marR="0" rtl="0" algn="l">
              <a:lnSpc>
                <a:spcPct val="100000"/>
              </a:lnSpc>
              <a:spcBef>
                <a:spcPts val="0"/>
              </a:spcBef>
              <a:spcAft>
                <a:spcPts val="0"/>
              </a:spcAft>
              <a:buClr>
                <a:schemeClr val="lt1"/>
              </a:buClr>
              <a:buSzPts val="2000"/>
              <a:buFont typeface="Arial"/>
              <a:buChar char="•"/>
            </a:pPr>
            <a:r>
              <a:rPr b="0" i="0" lang="en-US" sz="1600" u="none" cap="none" strike="noStrike">
                <a:solidFill>
                  <a:schemeClr val="lt1"/>
                </a:solidFill>
                <a:latin typeface="Twentieth Century"/>
                <a:ea typeface="Twentieth Century"/>
                <a:cs typeface="Twentieth Century"/>
                <a:sym typeface="Twentieth Century"/>
              </a:rPr>
              <a:t>numeric (numbers)</a:t>
            </a:r>
            <a:endParaRPr b="0" i="0" sz="2000" u="none" cap="none" strike="noStrike">
              <a:solidFill>
                <a:schemeClr val="lt1"/>
              </a:solidFill>
              <a:latin typeface="Twentieth Century"/>
              <a:ea typeface="Twentieth Century"/>
              <a:cs typeface="Twentieth Century"/>
              <a:sym typeface="Twentieth Century"/>
            </a:endParaRPr>
          </a:p>
          <a:p>
            <a:pPr indent="-127000" lvl="1" marL="685800" marR="0" rtl="0" algn="l">
              <a:lnSpc>
                <a:spcPct val="100000"/>
              </a:lnSpc>
              <a:spcBef>
                <a:spcPts val="0"/>
              </a:spcBef>
              <a:spcAft>
                <a:spcPts val="0"/>
              </a:spcAft>
              <a:buClr>
                <a:schemeClr val="lt1"/>
              </a:buClr>
              <a:buSzPts val="2000"/>
              <a:buFont typeface="Arial"/>
              <a:buChar char="•"/>
            </a:pPr>
            <a:r>
              <a:rPr b="0" i="0" lang="en-US" sz="1600" u="none" cap="none" strike="noStrike">
                <a:solidFill>
                  <a:schemeClr val="lt1"/>
                </a:solidFill>
                <a:latin typeface="Twentieth Century"/>
                <a:ea typeface="Twentieth Century"/>
                <a:cs typeface="Twentieth Century"/>
                <a:sym typeface="Twentieth Century"/>
              </a:rPr>
              <a:t>integer (whole numbers)</a:t>
            </a:r>
            <a:endParaRPr b="0" i="0" sz="2000" u="none" cap="none" strike="noStrike">
              <a:solidFill>
                <a:schemeClr val="lt1"/>
              </a:solidFill>
              <a:latin typeface="Twentieth Century"/>
              <a:ea typeface="Twentieth Century"/>
              <a:cs typeface="Twentieth Century"/>
              <a:sym typeface="Twentieth Century"/>
            </a:endParaRPr>
          </a:p>
          <a:p>
            <a:pPr indent="-127000" lvl="1" marL="685800" marR="0" rtl="0" algn="l">
              <a:lnSpc>
                <a:spcPct val="100000"/>
              </a:lnSpc>
              <a:spcBef>
                <a:spcPts val="0"/>
              </a:spcBef>
              <a:spcAft>
                <a:spcPts val="0"/>
              </a:spcAft>
              <a:buClr>
                <a:schemeClr val="lt1"/>
              </a:buClr>
              <a:buSzPts val="2000"/>
              <a:buFont typeface="Arial"/>
              <a:buChar char="•"/>
            </a:pPr>
            <a:r>
              <a:rPr b="0" i="0" lang="en-US" sz="1600" u="none" cap="none" strike="noStrike">
                <a:solidFill>
                  <a:schemeClr val="lt1"/>
                </a:solidFill>
                <a:latin typeface="Twentieth Century"/>
                <a:ea typeface="Twentieth Century"/>
                <a:cs typeface="Twentieth Century"/>
                <a:sym typeface="Twentieth Century"/>
              </a:rPr>
              <a:t>factor (grouping values, useful when you have multiple observations for sites or treatments in your data).</a:t>
            </a:r>
            <a:endParaRPr b="0" i="0" sz="2000" u="none" cap="none" strike="noStrike">
              <a:solidFill>
                <a:schemeClr val="lt1"/>
              </a:solidFill>
              <a:latin typeface="Twentieth Century"/>
              <a:ea typeface="Twentieth Century"/>
              <a:cs typeface="Twentieth Century"/>
              <a:sym typeface="Twentieth Century"/>
            </a:endParaRPr>
          </a:p>
          <a:p>
            <a:pPr indent="-127000" lvl="0" marL="228600" marR="0" rtl="0" algn="l">
              <a:lnSpc>
                <a:spcPct val="100000"/>
              </a:lnSpc>
              <a:spcBef>
                <a:spcPts val="0"/>
              </a:spcBef>
              <a:spcAft>
                <a:spcPts val="0"/>
              </a:spcAft>
              <a:buClr>
                <a:schemeClr val="lt1"/>
              </a:buClr>
              <a:buSzPts val="2000"/>
              <a:buFont typeface="Arial"/>
              <a:buChar char="•"/>
            </a:pPr>
            <a:r>
              <a:rPr b="1" i="0" lang="en-US" sz="1600" u="none" cap="none" strike="noStrike">
                <a:solidFill>
                  <a:schemeClr val="lt1"/>
                </a:solidFill>
                <a:latin typeface="Twentieth Century"/>
                <a:ea typeface="Twentieth Century"/>
                <a:cs typeface="Twentieth Century"/>
                <a:sym typeface="Twentieth Century"/>
              </a:rPr>
              <a:t>COMMAND</a:t>
            </a:r>
            <a:r>
              <a:rPr b="0" i="0" lang="en-US" sz="1600" u="none" cap="none" strike="noStrike">
                <a:solidFill>
                  <a:schemeClr val="lt1"/>
                </a:solidFill>
                <a:latin typeface="Twentieth Century"/>
                <a:ea typeface="Twentieth Century"/>
                <a:cs typeface="Twentieth Century"/>
                <a:sym typeface="Twentieth Century"/>
              </a:rPr>
              <a:t>: a chunk of code that performs an action, typically contains one or more functions. </a:t>
            </a:r>
            <a:endParaRPr b="0" i="0" sz="2400" u="none" cap="none" strike="noStrike">
              <a:solidFill>
                <a:schemeClr val="lt1"/>
              </a:solidFill>
              <a:latin typeface="Twentieth Century"/>
              <a:ea typeface="Twentieth Century"/>
              <a:cs typeface="Twentieth Century"/>
              <a:sym typeface="Twentieth Century"/>
            </a:endParaRPr>
          </a:p>
          <a:p>
            <a:pPr indent="-127000" lvl="1" marL="685800" marR="0" rtl="0" algn="l">
              <a:lnSpc>
                <a:spcPct val="100000"/>
              </a:lnSpc>
              <a:spcBef>
                <a:spcPts val="0"/>
              </a:spcBef>
              <a:spcAft>
                <a:spcPts val="0"/>
              </a:spcAft>
              <a:buClr>
                <a:schemeClr val="lt1"/>
              </a:buClr>
              <a:buSzPts val="2000"/>
              <a:buFont typeface="Arial"/>
              <a:buChar char="•"/>
            </a:pPr>
            <a:r>
              <a:rPr b="0" i="0" lang="en-US" sz="1600" u="none" cap="none" strike="noStrike">
                <a:solidFill>
                  <a:schemeClr val="lt1"/>
                </a:solidFill>
                <a:latin typeface="Twentieth Century"/>
                <a:ea typeface="Twentieth Century"/>
                <a:cs typeface="Twentieth Century"/>
                <a:sym typeface="Twentieth Century"/>
              </a:rPr>
              <a:t>You run a command by pressing "Run" or using a keyboard shortcut like Cmd+Enter, Ctrl+Enter or Ctrl+R</a:t>
            </a:r>
            <a:endParaRPr b="0" i="0" sz="1600" u="none" cap="none" strike="noStrike">
              <a:solidFill>
                <a:schemeClr val="lt1"/>
              </a:solidFill>
              <a:latin typeface="Twentieth Century"/>
              <a:ea typeface="Twentieth Century"/>
              <a:cs typeface="Twentieth Century"/>
              <a:sym typeface="Twentieth Century"/>
            </a:endParaRPr>
          </a:p>
          <a:p>
            <a:pPr indent="-127000" lvl="0" marL="228600" marR="0" rtl="0" algn="l">
              <a:lnSpc>
                <a:spcPct val="100000"/>
              </a:lnSpc>
              <a:spcBef>
                <a:spcPts val="0"/>
              </a:spcBef>
              <a:spcAft>
                <a:spcPts val="0"/>
              </a:spcAft>
              <a:buClr>
                <a:schemeClr val="lt1"/>
              </a:buClr>
              <a:buSzPts val="2000"/>
              <a:buFont typeface="Arial"/>
              <a:buChar char="•"/>
            </a:pPr>
            <a:r>
              <a:rPr b="1" i="0" lang="en-US" sz="1600" u="none" cap="none" strike="noStrike">
                <a:solidFill>
                  <a:schemeClr val="lt1"/>
                </a:solidFill>
                <a:latin typeface="Twentieth Century"/>
                <a:ea typeface="Twentieth Century"/>
                <a:cs typeface="Twentieth Century"/>
                <a:sym typeface="Twentieth Century"/>
              </a:rPr>
              <a:t>COMMENT</a:t>
            </a:r>
            <a:r>
              <a:rPr b="0" i="0" lang="en-US" sz="1600" u="none" cap="none" strike="noStrike">
                <a:solidFill>
                  <a:schemeClr val="lt1"/>
                </a:solidFill>
                <a:latin typeface="Twentieth Century"/>
                <a:ea typeface="Twentieth Century"/>
                <a:cs typeface="Twentieth Century"/>
                <a:sym typeface="Twentieth Century"/>
              </a:rPr>
              <a:t>: a bit of text in a script that starts with a hashtag # and isn’t read as a command. </a:t>
            </a:r>
            <a:endParaRPr b="0" i="0" sz="2400" u="none" cap="none" strike="noStrike">
              <a:solidFill>
                <a:schemeClr val="lt1"/>
              </a:solidFill>
              <a:latin typeface="Twentieth Century"/>
              <a:ea typeface="Twentieth Century"/>
              <a:cs typeface="Twentieth Century"/>
              <a:sym typeface="Twentieth Century"/>
            </a:endParaRPr>
          </a:p>
          <a:p>
            <a:pPr indent="-127000" lvl="1" marL="685800" marR="0" rtl="0" algn="l">
              <a:lnSpc>
                <a:spcPct val="100000"/>
              </a:lnSpc>
              <a:spcBef>
                <a:spcPts val="0"/>
              </a:spcBef>
              <a:spcAft>
                <a:spcPts val="0"/>
              </a:spcAft>
              <a:buClr>
                <a:schemeClr val="lt1"/>
              </a:buClr>
              <a:buSzPts val="2000"/>
              <a:buFont typeface="Arial"/>
              <a:buChar char="•"/>
            </a:pPr>
            <a:r>
              <a:rPr b="0" i="0" lang="en-US" sz="1600" u="none" cap="none" strike="noStrike">
                <a:solidFill>
                  <a:schemeClr val="lt1"/>
                </a:solidFill>
                <a:latin typeface="Twentieth Century"/>
                <a:ea typeface="Twentieth Century"/>
                <a:cs typeface="Twentieth Century"/>
                <a:sym typeface="Twentieth Century"/>
              </a:rPr>
              <a:t>Comments make your code readable to other people: use them to create sections in your script and to annotate each step of your analysis</a:t>
            </a:r>
            <a:endParaRPr b="0" i="0" sz="2000" u="none" cap="none" strike="noStrike">
              <a:solidFill>
                <a:schemeClr val="lt1"/>
              </a:solidFill>
              <a:latin typeface="Twentieth Century"/>
              <a:ea typeface="Twentieth Century"/>
              <a:cs typeface="Twentieth Century"/>
              <a:sym typeface="Twentieth Century"/>
            </a:endParaRPr>
          </a:p>
          <a:p>
            <a:pPr indent="-127000" lvl="0" marL="228600" marR="0" rtl="0" algn="l">
              <a:lnSpc>
                <a:spcPct val="100000"/>
              </a:lnSpc>
              <a:spcBef>
                <a:spcPts val="0"/>
              </a:spcBef>
              <a:spcAft>
                <a:spcPts val="0"/>
              </a:spcAft>
              <a:buClr>
                <a:schemeClr val="lt1"/>
              </a:buClr>
              <a:buSzPts val="2000"/>
              <a:buFont typeface="Arial"/>
              <a:buChar char="•"/>
            </a:pPr>
            <a:r>
              <a:rPr b="1" i="0" lang="en-US" sz="1600" u="none" cap="none" strike="noStrike">
                <a:solidFill>
                  <a:schemeClr val="lt1"/>
                </a:solidFill>
                <a:latin typeface="Twentieth Century"/>
                <a:ea typeface="Twentieth Century"/>
                <a:cs typeface="Twentieth Century"/>
                <a:sym typeface="Twentieth Century"/>
              </a:rPr>
              <a:t>CONSOLE</a:t>
            </a:r>
            <a:r>
              <a:rPr b="0" i="0" lang="en-US" sz="1600" u="none" cap="none" strike="noStrike">
                <a:solidFill>
                  <a:schemeClr val="lt1"/>
                </a:solidFill>
                <a:latin typeface="Twentieth Century"/>
                <a:ea typeface="Twentieth Century"/>
                <a:cs typeface="Twentieth Century"/>
                <a:sym typeface="Twentieth Century"/>
              </a:rPr>
              <a:t>: the window where you can type code directly in the command line and where the outputs of commands you run will show.</a:t>
            </a:r>
            <a:endParaRPr b="0" i="0" sz="2400" u="none" cap="none" strike="noStrike">
              <a:solidFill>
                <a:schemeClr val="lt1"/>
              </a:solidFill>
              <a:latin typeface="Twentieth Century"/>
              <a:ea typeface="Twentieth Century"/>
              <a:cs typeface="Twentieth Century"/>
              <a:sym typeface="Twentieth Century"/>
            </a:endParaRPr>
          </a:p>
          <a:p>
            <a:pPr indent="-127000" lvl="0" marL="228600" marR="0" rtl="0" algn="l">
              <a:lnSpc>
                <a:spcPct val="100000"/>
              </a:lnSpc>
              <a:spcBef>
                <a:spcPts val="0"/>
              </a:spcBef>
              <a:spcAft>
                <a:spcPts val="0"/>
              </a:spcAft>
              <a:buClr>
                <a:schemeClr val="lt1"/>
              </a:buClr>
              <a:buSzPts val="2000"/>
              <a:buFont typeface="Arial"/>
              <a:buChar char="•"/>
            </a:pPr>
            <a:r>
              <a:rPr b="1" i="0" lang="en-US" sz="1600" u="none" cap="none" strike="noStrike">
                <a:solidFill>
                  <a:schemeClr val="lt1"/>
                </a:solidFill>
                <a:latin typeface="Twentieth Century"/>
                <a:ea typeface="Twentieth Century"/>
                <a:cs typeface="Twentieth Century"/>
                <a:sym typeface="Twentieth Century"/>
              </a:rPr>
              <a:t>DATA FRAME</a:t>
            </a:r>
            <a:r>
              <a:rPr b="0" i="0" lang="en-US" sz="1600" u="none" cap="none" strike="noStrike">
                <a:solidFill>
                  <a:schemeClr val="lt1"/>
                </a:solidFill>
                <a:latin typeface="Twentieth Century"/>
                <a:ea typeface="Twentieth Century"/>
                <a:cs typeface="Twentieth Century"/>
                <a:sym typeface="Twentieth Century"/>
              </a:rPr>
              <a:t>: a type of R object which consists of many rows and columns</a:t>
            </a:r>
            <a:endParaRPr b="0" i="0" sz="2400" u="none" cap="none" strike="noStrike">
              <a:solidFill>
                <a:schemeClr val="lt1"/>
              </a:solidFill>
              <a:latin typeface="Twentieth Century"/>
              <a:ea typeface="Twentieth Century"/>
              <a:cs typeface="Twentieth Century"/>
              <a:sym typeface="Twentieth Century"/>
            </a:endParaRPr>
          </a:p>
          <a:p>
            <a:pPr indent="-127000" lvl="1" marL="685800" marR="0" rtl="0" algn="l">
              <a:lnSpc>
                <a:spcPct val="100000"/>
              </a:lnSpc>
              <a:spcBef>
                <a:spcPts val="0"/>
              </a:spcBef>
              <a:spcAft>
                <a:spcPts val="0"/>
              </a:spcAft>
              <a:buClr>
                <a:schemeClr val="lt1"/>
              </a:buClr>
              <a:buSzPts val="2000"/>
              <a:buFont typeface="Arial"/>
              <a:buChar char="•"/>
            </a:pPr>
            <a:r>
              <a:rPr b="0" i="0" lang="en-US" sz="1600" u="none" cap="none" strike="noStrike">
                <a:solidFill>
                  <a:schemeClr val="lt1"/>
                </a:solidFill>
                <a:latin typeface="Twentieth Century"/>
                <a:ea typeface="Twentieth Century"/>
                <a:cs typeface="Twentieth Century"/>
                <a:sym typeface="Twentieth Century"/>
              </a:rPr>
              <a:t>think Excel spreadsheet. Usually the columns are different variables (e.g. age, colour, weight, wingspan), and rows are observations of these variables (e.g. for bird1, bird2, bird3) .</a:t>
            </a:r>
            <a:endParaRPr b="0" i="0" sz="2000" u="none" cap="none" strike="noStrike">
              <a:solidFill>
                <a:schemeClr val="lt1"/>
              </a:solidFill>
              <a:latin typeface="Twentieth Century"/>
              <a:ea typeface="Twentieth Century"/>
              <a:cs typeface="Twentieth Century"/>
              <a:sym typeface="Twentieth Century"/>
            </a:endParaRPr>
          </a:p>
          <a:p>
            <a:pPr indent="-127000" lvl="0" marL="228600" marR="0" rtl="0" algn="l">
              <a:lnSpc>
                <a:spcPct val="100000"/>
              </a:lnSpc>
              <a:spcBef>
                <a:spcPts val="0"/>
              </a:spcBef>
              <a:spcAft>
                <a:spcPts val="0"/>
              </a:spcAft>
              <a:buClr>
                <a:schemeClr val="lt1"/>
              </a:buClr>
              <a:buSzPts val="2000"/>
              <a:buFont typeface="Arial"/>
              <a:buChar char="•"/>
            </a:pPr>
            <a:r>
              <a:rPr b="1" i="0" lang="en-US" sz="1600" u="none" cap="none" strike="noStrike">
                <a:solidFill>
                  <a:schemeClr val="lt1"/>
                </a:solidFill>
                <a:latin typeface="Twentieth Century"/>
                <a:ea typeface="Twentieth Century"/>
                <a:cs typeface="Twentieth Century"/>
                <a:sym typeface="Twentieth Century"/>
              </a:rPr>
              <a:t>CSV FILE</a:t>
            </a:r>
            <a:r>
              <a:rPr b="0" i="0" lang="en-US" sz="1600" u="none" cap="none" strike="noStrike">
                <a:solidFill>
                  <a:schemeClr val="lt1"/>
                </a:solidFill>
                <a:latin typeface="Twentieth Century"/>
                <a:ea typeface="Twentieth Century"/>
                <a:cs typeface="Twentieth Century"/>
                <a:sym typeface="Twentieth Century"/>
              </a:rPr>
              <a:t>: a type of file commonly used to import data in R, where the values of different variables are compressed together (a string, or line of values per row) and separated only by commas (indicating columns).</a:t>
            </a:r>
            <a:endParaRPr b="0" i="0" sz="2400" u="none" cap="none" strike="noStrike">
              <a:solidFill>
                <a:schemeClr val="lt1"/>
              </a:solidFill>
              <a:latin typeface="Twentieth Century"/>
              <a:ea typeface="Twentieth Century"/>
              <a:cs typeface="Twentieth Century"/>
              <a:sym typeface="Twentieth Century"/>
            </a:endParaRPr>
          </a:p>
          <a:p>
            <a:pPr indent="-127000" lvl="1" marL="685800" marR="0" rtl="0" algn="l">
              <a:lnSpc>
                <a:spcPct val="100000"/>
              </a:lnSpc>
              <a:spcBef>
                <a:spcPts val="0"/>
              </a:spcBef>
              <a:spcAft>
                <a:spcPts val="0"/>
              </a:spcAft>
              <a:buClr>
                <a:schemeClr val="lt1"/>
              </a:buClr>
              <a:buSzPts val="2000"/>
              <a:buFont typeface="Arial"/>
              <a:buChar char="•"/>
            </a:pPr>
            <a:r>
              <a:rPr b="0" i="0" lang="en-US" sz="1600" u="none" cap="none" strike="noStrike">
                <a:solidFill>
                  <a:schemeClr val="lt1"/>
                </a:solidFill>
                <a:latin typeface="Twentieth Century"/>
                <a:ea typeface="Twentieth Century"/>
                <a:cs typeface="Twentieth Century"/>
                <a:sym typeface="Twentieth Century"/>
              </a:rPr>
              <a:t> R can also accept Excel (.xlsx) files, but not recommended because formatting errors are harder to avoid.</a:t>
            </a:r>
            <a:endParaRPr b="0" i="0" sz="2000" u="none" cap="none" strike="noStrike">
              <a:solidFill>
                <a:schemeClr val="lt1"/>
              </a:solidFill>
              <a:latin typeface="Twentieth Century"/>
              <a:ea typeface="Twentieth Century"/>
              <a:cs typeface="Twentieth Century"/>
              <a:sym typeface="Twentieth Century"/>
            </a:endParaRPr>
          </a:p>
        </p:txBody>
      </p:sp>
      <p:sp>
        <p:nvSpPr>
          <p:cNvPr id="411" name="Google Shape;411;p38"/>
          <p:cNvSpPr txBox="1"/>
          <p:nvPr>
            <p:ph type="title"/>
          </p:nvPr>
        </p:nvSpPr>
        <p:spPr>
          <a:xfrm>
            <a:off x="1216025" y="-438150"/>
            <a:ext cx="2960687" cy="147955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0" i="0" lang="en-US" sz="3600" u="none">
                <a:solidFill>
                  <a:srgbClr val="FFFFFF"/>
                </a:solidFill>
                <a:latin typeface="Twentieth Century"/>
                <a:ea typeface="Twentieth Century"/>
                <a:cs typeface="Twentieth Century"/>
                <a:sym typeface="Twentieth Century"/>
              </a:rPr>
              <a:t>GLOSSARY</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sp>
        <p:nvSpPr>
          <p:cNvPr id="416" name="Google Shape;416;p39"/>
          <p:cNvSpPr txBox="1"/>
          <p:nvPr>
            <p:ph idx="1" type="body"/>
          </p:nvPr>
        </p:nvSpPr>
        <p:spPr>
          <a:xfrm>
            <a:off x="700087" y="812800"/>
            <a:ext cx="10791825" cy="5626100"/>
          </a:xfrm>
          <a:prstGeom prst="rect">
            <a:avLst/>
          </a:prstGeom>
          <a:noFill/>
          <a:ln>
            <a:noFill/>
          </a:ln>
        </p:spPr>
        <p:txBody>
          <a:bodyPr anchorCtr="0" anchor="t" bIns="45700" lIns="91425" spcFirstLastPara="1" rIns="91425" wrap="square" tIns="45700">
            <a:normAutofit/>
          </a:bodyPr>
          <a:lstStyle/>
          <a:p>
            <a:pPr indent="-127000" lvl="0" marL="228600" rtl="0" algn="l">
              <a:lnSpc>
                <a:spcPct val="100000"/>
              </a:lnSpc>
              <a:spcBef>
                <a:spcPts val="0"/>
              </a:spcBef>
              <a:spcAft>
                <a:spcPts val="0"/>
              </a:spcAft>
              <a:buClr>
                <a:srgbClr val="FFFFFF"/>
              </a:buClr>
              <a:buSzPts val="200"/>
              <a:buFont typeface="Arial"/>
              <a:buChar char="•"/>
            </a:pPr>
            <a:r>
              <a:rPr b="1" i="0" lang="en-US" sz="1600" u="none">
                <a:solidFill>
                  <a:srgbClr val="FFFFFF"/>
                </a:solidFill>
                <a:latin typeface="Twentieth Century"/>
                <a:ea typeface="Twentieth Century"/>
                <a:cs typeface="Twentieth Century"/>
                <a:sym typeface="Twentieth Century"/>
              </a:rPr>
              <a:t>FUNCTION</a:t>
            </a:r>
            <a:r>
              <a:rPr b="0" i="0" lang="en-US" sz="1600" u="none">
                <a:solidFill>
                  <a:srgbClr val="FFFFFF"/>
                </a:solidFill>
                <a:latin typeface="Twentieth Century"/>
                <a:ea typeface="Twentieth Century"/>
                <a:cs typeface="Twentieth Century"/>
                <a:sym typeface="Twentieth Century"/>
              </a:rPr>
              <a:t>: code that performs an action </a:t>
            </a:r>
            <a:r>
              <a:rPr b="0" i="0" lang="en-US" sz="1600" u="sng">
                <a:solidFill>
                  <a:srgbClr val="FFFFFF"/>
                </a:solidFill>
                <a:latin typeface="Twentieth Century"/>
                <a:ea typeface="Twentieth Century"/>
                <a:cs typeface="Twentieth Century"/>
                <a:sym typeface="Twentieth Century"/>
              </a:rPr>
              <a:t>(r</a:t>
            </a:r>
            <a:r>
              <a:rPr b="1" i="0" lang="en-US" sz="1600" u="sng">
                <a:solidFill>
                  <a:srgbClr val="FFFFFF"/>
                </a:solidFill>
                <a:latin typeface="Twentieth Century"/>
                <a:ea typeface="Twentieth Century"/>
                <a:cs typeface="Twentieth Century"/>
                <a:sym typeface="Twentieth Century"/>
              </a:rPr>
              <a:t>eally how you do anything in R)</a:t>
            </a:r>
            <a:endParaRPr b="0" i="0" sz="2400" u="none">
              <a:solidFill>
                <a:srgbClr val="FFFFFF"/>
              </a:solidFill>
              <a:latin typeface="Twentieth Century"/>
              <a:ea typeface="Twentieth Century"/>
              <a:cs typeface="Twentieth Century"/>
              <a:sym typeface="Twentieth Century"/>
            </a:endParaRPr>
          </a:p>
          <a:p>
            <a:pPr indent="-127000" lvl="1" marL="685800" rtl="0" algn="l">
              <a:lnSpc>
                <a:spcPct val="100000"/>
              </a:lnSpc>
              <a:spcBef>
                <a:spcPts val="0"/>
              </a:spcBef>
              <a:spcAft>
                <a:spcPts val="0"/>
              </a:spcAft>
              <a:buClr>
                <a:srgbClr val="FFFFFF"/>
              </a:buClr>
              <a:buSzPts val="200"/>
              <a:buFont typeface="Arial"/>
              <a:buChar char="•"/>
            </a:pPr>
            <a:r>
              <a:rPr b="0" i="0" lang="en-US" sz="1600" u="none">
                <a:solidFill>
                  <a:srgbClr val="FFFFFF"/>
                </a:solidFill>
                <a:latin typeface="Twentieth Century"/>
                <a:ea typeface="Twentieth Century"/>
                <a:cs typeface="Twentieth Century"/>
                <a:sym typeface="Twentieth Century"/>
              </a:rPr>
              <a:t>Usually takes an input, does something to it, and returns an output (an object, a test result, a file, a plot). </a:t>
            </a:r>
            <a:endParaRPr b="0" i="0" sz="2000" u="none">
              <a:solidFill>
                <a:srgbClr val="FFFFFF"/>
              </a:solidFill>
              <a:latin typeface="Twentieth Century"/>
              <a:ea typeface="Twentieth Century"/>
              <a:cs typeface="Twentieth Century"/>
              <a:sym typeface="Twentieth Century"/>
            </a:endParaRPr>
          </a:p>
          <a:p>
            <a:pPr indent="-127000" lvl="1" marL="685800" rtl="0" algn="l">
              <a:lnSpc>
                <a:spcPct val="100000"/>
              </a:lnSpc>
              <a:spcBef>
                <a:spcPts val="0"/>
              </a:spcBef>
              <a:spcAft>
                <a:spcPts val="0"/>
              </a:spcAft>
              <a:buClr>
                <a:srgbClr val="FFFFFF"/>
              </a:buClr>
              <a:buSzPts val="200"/>
              <a:buFont typeface="Arial"/>
              <a:buChar char="•"/>
            </a:pPr>
            <a:r>
              <a:rPr b="0" i="0" lang="en-US" sz="1600" u="none">
                <a:solidFill>
                  <a:srgbClr val="FFFFFF"/>
                </a:solidFill>
                <a:latin typeface="Twentieth Century"/>
                <a:ea typeface="Twentieth Century"/>
                <a:cs typeface="Twentieth Century"/>
                <a:sym typeface="Twentieth Century"/>
              </a:rPr>
              <a:t>There are functions for importing, converting, and manipulating data, for performing specific calculations (can you guess what min(10,15,5) and max(10,15,5) would return?), making graphs, and more.</a:t>
            </a:r>
            <a:endParaRPr b="0" i="0" sz="2000" u="none">
              <a:solidFill>
                <a:srgbClr val="FFFFFF"/>
              </a:solidFill>
              <a:latin typeface="Twentieth Century"/>
              <a:ea typeface="Twentieth Century"/>
              <a:cs typeface="Twentieth Century"/>
              <a:sym typeface="Twentieth Century"/>
            </a:endParaRPr>
          </a:p>
          <a:p>
            <a:pPr indent="-127000" lvl="0" marL="228600" rtl="0" algn="l">
              <a:lnSpc>
                <a:spcPct val="100000"/>
              </a:lnSpc>
              <a:spcBef>
                <a:spcPts val="0"/>
              </a:spcBef>
              <a:spcAft>
                <a:spcPts val="0"/>
              </a:spcAft>
              <a:buClr>
                <a:srgbClr val="FFFFFF"/>
              </a:buClr>
              <a:buSzPts val="200"/>
              <a:buFont typeface="Arial"/>
              <a:buChar char="•"/>
            </a:pPr>
            <a:r>
              <a:rPr b="1" i="0" lang="en-US" sz="1600" u="none">
                <a:solidFill>
                  <a:srgbClr val="FFFFFF"/>
                </a:solidFill>
                <a:latin typeface="Twentieth Century"/>
                <a:ea typeface="Twentieth Century"/>
                <a:cs typeface="Twentieth Century"/>
                <a:sym typeface="Twentieth Century"/>
              </a:rPr>
              <a:t>OBJECT</a:t>
            </a:r>
            <a:r>
              <a:rPr b="0" i="0" lang="en-US" sz="1600" u="none">
                <a:solidFill>
                  <a:srgbClr val="FFFFFF"/>
                </a:solidFill>
                <a:latin typeface="Twentieth Century"/>
                <a:ea typeface="Twentieth Century"/>
                <a:cs typeface="Twentieth Century"/>
                <a:sym typeface="Twentieth Century"/>
              </a:rPr>
              <a:t>: the building blocks of R. </a:t>
            </a:r>
            <a:endParaRPr b="0" i="0" sz="2400" u="none">
              <a:solidFill>
                <a:srgbClr val="FFFFFF"/>
              </a:solidFill>
              <a:latin typeface="Twentieth Century"/>
              <a:ea typeface="Twentieth Century"/>
              <a:cs typeface="Twentieth Century"/>
              <a:sym typeface="Twentieth Century"/>
            </a:endParaRPr>
          </a:p>
          <a:p>
            <a:pPr indent="-127000" lvl="1" marL="685800" rtl="0" algn="l">
              <a:lnSpc>
                <a:spcPct val="100000"/>
              </a:lnSpc>
              <a:spcBef>
                <a:spcPts val="0"/>
              </a:spcBef>
              <a:spcAft>
                <a:spcPts val="0"/>
              </a:spcAft>
              <a:buClr>
                <a:srgbClr val="FFFFFF"/>
              </a:buClr>
              <a:buSzPts val="200"/>
              <a:buFont typeface="Arial"/>
              <a:buChar char="•"/>
            </a:pPr>
            <a:r>
              <a:rPr b="0" i="0" lang="en-US" sz="1600" u="none">
                <a:solidFill>
                  <a:srgbClr val="FFFFFF"/>
                </a:solidFill>
                <a:latin typeface="Twentieth Century"/>
                <a:ea typeface="Twentieth Century"/>
                <a:cs typeface="Twentieth Century"/>
                <a:sym typeface="Twentieth Century"/>
              </a:rPr>
              <a:t>If R was a spoken language, functions would be verbs (actions) and objects would be nouns (the subjects or, well, objects of these actions!). </a:t>
            </a:r>
            <a:endParaRPr b="0" i="0" sz="2000" u="none">
              <a:solidFill>
                <a:srgbClr val="FFFFFF"/>
              </a:solidFill>
              <a:latin typeface="Twentieth Century"/>
              <a:ea typeface="Twentieth Century"/>
              <a:cs typeface="Twentieth Century"/>
              <a:sym typeface="Twentieth Century"/>
            </a:endParaRPr>
          </a:p>
          <a:p>
            <a:pPr indent="-127000" lvl="1" marL="685800" rtl="0" algn="l">
              <a:lnSpc>
                <a:spcPct val="100000"/>
              </a:lnSpc>
              <a:spcBef>
                <a:spcPts val="0"/>
              </a:spcBef>
              <a:spcAft>
                <a:spcPts val="0"/>
              </a:spcAft>
              <a:buClr>
                <a:srgbClr val="FFFFFF"/>
              </a:buClr>
              <a:buSzPts val="200"/>
              <a:buFont typeface="Arial"/>
              <a:buChar char="•"/>
            </a:pPr>
            <a:r>
              <a:rPr b="0" i="0" lang="en-US" sz="1600" u="none">
                <a:solidFill>
                  <a:srgbClr val="FFFFFF"/>
                </a:solidFill>
                <a:latin typeface="Twentieth Century"/>
                <a:ea typeface="Twentieth Century"/>
                <a:cs typeface="Twentieth Century"/>
                <a:sym typeface="Twentieth Century"/>
              </a:rPr>
              <a:t>Objects are called by typing their name </a:t>
            </a:r>
            <a:r>
              <a:rPr b="0" i="1" lang="en-US" sz="1600" u="none">
                <a:solidFill>
                  <a:srgbClr val="FFFFFF"/>
                </a:solidFill>
                <a:latin typeface="Twentieth Century"/>
                <a:ea typeface="Twentieth Century"/>
                <a:cs typeface="Twentieth Century"/>
                <a:sym typeface="Twentieth Century"/>
              </a:rPr>
              <a:t>without</a:t>
            </a:r>
            <a:r>
              <a:rPr b="0" i="0" lang="en-US" sz="1600" u="none">
                <a:solidFill>
                  <a:srgbClr val="FFFFFF"/>
                </a:solidFill>
                <a:latin typeface="Twentieth Century"/>
                <a:ea typeface="Twentieth Century"/>
                <a:cs typeface="Twentieth Century"/>
                <a:sym typeface="Twentieth Century"/>
              </a:rPr>
              <a:t> quotation marks. </a:t>
            </a:r>
            <a:endParaRPr b="0" i="0" sz="2000" u="none">
              <a:solidFill>
                <a:srgbClr val="FFFFFF"/>
              </a:solidFill>
              <a:latin typeface="Twentieth Century"/>
              <a:ea typeface="Twentieth Century"/>
              <a:cs typeface="Twentieth Century"/>
              <a:sym typeface="Twentieth Century"/>
            </a:endParaRPr>
          </a:p>
          <a:p>
            <a:pPr indent="-127000" lvl="1" marL="685800" rtl="0" algn="l">
              <a:lnSpc>
                <a:spcPct val="100000"/>
              </a:lnSpc>
              <a:spcBef>
                <a:spcPts val="0"/>
              </a:spcBef>
              <a:spcAft>
                <a:spcPts val="0"/>
              </a:spcAft>
              <a:buClr>
                <a:srgbClr val="FFFFFF"/>
              </a:buClr>
              <a:buSzPts val="200"/>
              <a:buFont typeface="Arial"/>
              <a:buChar char="•"/>
            </a:pPr>
            <a:r>
              <a:rPr b="0" i="0" lang="en-US" sz="1600" u="none">
                <a:solidFill>
                  <a:srgbClr val="FFFFFF"/>
                </a:solidFill>
                <a:latin typeface="Twentieth Century"/>
                <a:ea typeface="Twentieth Century"/>
                <a:cs typeface="Twentieth Century"/>
                <a:sym typeface="Twentieth Century"/>
              </a:rPr>
              <a:t>Objects store data, and can take different forms. </a:t>
            </a:r>
            <a:endParaRPr b="0" i="0" sz="2000" u="none">
              <a:solidFill>
                <a:srgbClr val="FFFFFF"/>
              </a:solidFill>
              <a:latin typeface="Twentieth Century"/>
              <a:ea typeface="Twentieth Century"/>
              <a:cs typeface="Twentieth Century"/>
              <a:sym typeface="Twentieth Century"/>
            </a:endParaRPr>
          </a:p>
          <a:p>
            <a:pPr indent="-127000" lvl="0" marL="228600" rtl="0" algn="l">
              <a:lnSpc>
                <a:spcPct val="100000"/>
              </a:lnSpc>
              <a:spcBef>
                <a:spcPts val="0"/>
              </a:spcBef>
              <a:spcAft>
                <a:spcPts val="0"/>
              </a:spcAft>
              <a:buClr>
                <a:srgbClr val="FFFFFF"/>
              </a:buClr>
              <a:buSzPts val="200"/>
              <a:buFont typeface="Arial"/>
              <a:buChar char="•"/>
            </a:pPr>
            <a:r>
              <a:rPr b="1" i="0" lang="en-US" sz="1600" u="none">
                <a:solidFill>
                  <a:srgbClr val="FFFFFF"/>
                </a:solidFill>
                <a:latin typeface="Twentieth Century"/>
                <a:ea typeface="Twentieth Century"/>
                <a:cs typeface="Twentieth Century"/>
                <a:sym typeface="Twentieth Century"/>
              </a:rPr>
              <a:t>PACKAGE</a:t>
            </a:r>
            <a:r>
              <a:rPr b="0" i="0" lang="en-US" sz="1600" u="none">
                <a:solidFill>
                  <a:srgbClr val="FFFFFF"/>
                </a:solidFill>
                <a:latin typeface="Twentieth Century"/>
                <a:ea typeface="Twentieth Century"/>
                <a:cs typeface="Twentieth Century"/>
                <a:sym typeface="Twentieth Century"/>
              </a:rPr>
              <a:t>: a bundle of functions that provide functionality to R. Many packages come automatically with R, others you can download for specific needs.</a:t>
            </a:r>
            <a:endParaRPr b="0" i="0" sz="2400" u="none">
              <a:solidFill>
                <a:srgbClr val="FFFFFF"/>
              </a:solidFill>
              <a:latin typeface="Twentieth Century"/>
              <a:ea typeface="Twentieth Century"/>
              <a:cs typeface="Twentieth Century"/>
              <a:sym typeface="Twentieth Century"/>
            </a:endParaRPr>
          </a:p>
          <a:p>
            <a:pPr indent="-127000" lvl="0" marL="228600" rtl="0" algn="l">
              <a:lnSpc>
                <a:spcPct val="100000"/>
              </a:lnSpc>
              <a:spcBef>
                <a:spcPts val="0"/>
              </a:spcBef>
              <a:spcAft>
                <a:spcPts val="0"/>
              </a:spcAft>
              <a:buClr>
                <a:srgbClr val="FFFFFF"/>
              </a:buClr>
              <a:buSzPts val="200"/>
              <a:buFont typeface="Arial"/>
              <a:buChar char="•"/>
            </a:pPr>
            <a:r>
              <a:rPr b="1" i="0" lang="en-US" sz="1600" u="none">
                <a:solidFill>
                  <a:srgbClr val="FFFFFF"/>
                </a:solidFill>
                <a:latin typeface="Twentieth Century"/>
                <a:ea typeface="Twentieth Century"/>
                <a:cs typeface="Twentieth Century"/>
                <a:sym typeface="Twentieth Century"/>
              </a:rPr>
              <a:t>SCRIPT</a:t>
            </a:r>
            <a:r>
              <a:rPr b="0" i="0" lang="en-US" sz="1600" u="none">
                <a:solidFill>
                  <a:srgbClr val="FFFFFF"/>
                </a:solidFill>
                <a:latin typeface="Twentieth Century"/>
                <a:ea typeface="Twentieth Century"/>
                <a:cs typeface="Twentieth Century"/>
                <a:sym typeface="Twentieth Century"/>
              </a:rPr>
              <a:t>: Similar to a text editor, this is where you write and save your code for future reference. </a:t>
            </a:r>
            <a:endParaRPr b="0" i="0" sz="2400" u="none">
              <a:solidFill>
                <a:srgbClr val="FFFFFF"/>
              </a:solidFill>
              <a:latin typeface="Twentieth Century"/>
              <a:ea typeface="Twentieth Century"/>
              <a:cs typeface="Twentieth Century"/>
              <a:sym typeface="Twentieth Century"/>
            </a:endParaRPr>
          </a:p>
          <a:p>
            <a:pPr indent="-127000" lvl="1" marL="685800" rtl="0" algn="l">
              <a:lnSpc>
                <a:spcPct val="100000"/>
              </a:lnSpc>
              <a:spcBef>
                <a:spcPts val="0"/>
              </a:spcBef>
              <a:spcAft>
                <a:spcPts val="0"/>
              </a:spcAft>
              <a:buClr>
                <a:srgbClr val="FFFFFF"/>
              </a:buClr>
              <a:buSzPts val="200"/>
              <a:buFont typeface="Arial"/>
              <a:buChar char="•"/>
            </a:pPr>
            <a:r>
              <a:rPr b="0" i="0" lang="en-US" sz="1600" u="none">
                <a:solidFill>
                  <a:srgbClr val="FFFFFF"/>
                </a:solidFill>
                <a:latin typeface="Twentieth Century"/>
                <a:ea typeface="Twentieth Century"/>
                <a:cs typeface="Twentieth Century"/>
                <a:sym typeface="Twentieth Century"/>
              </a:rPr>
              <a:t>It contains a mix of code and comments and is saved as a simple text file that you can easily share so that anyone can reproduce your work.</a:t>
            </a:r>
            <a:endParaRPr b="0" i="0" sz="2000" u="none">
              <a:solidFill>
                <a:srgbClr val="FFFFFF"/>
              </a:solidFill>
              <a:latin typeface="Twentieth Century"/>
              <a:ea typeface="Twentieth Century"/>
              <a:cs typeface="Twentieth Century"/>
              <a:sym typeface="Twentieth Century"/>
            </a:endParaRPr>
          </a:p>
          <a:p>
            <a:pPr indent="-127000" lvl="0" marL="228600" rtl="0" algn="l">
              <a:lnSpc>
                <a:spcPct val="100000"/>
              </a:lnSpc>
              <a:spcBef>
                <a:spcPts val="0"/>
              </a:spcBef>
              <a:spcAft>
                <a:spcPts val="0"/>
              </a:spcAft>
              <a:buClr>
                <a:srgbClr val="FFFFFF"/>
              </a:buClr>
              <a:buSzPts val="200"/>
              <a:buFont typeface="Arial"/>
              <a:buChar char="•"/>
            </a:pPr>
            <a:r>
              <a:rPr b="1" i="0" lang="en-US" sz="1600" u="none">
                <a:solidFill>
                  <a:srgbClr val="FFFFFF"/>
                </a:solidFill>
                <a:latin typeface="Twentieth Century"/>
                <a:ea typeface="Twentieth Century"/>
                <a:cs typeface="Twentieth Century"/>
                <a:sym typeface="Twentieth Century"/>
              </a:rPr>
              <a:t>WORKING DIRECTORY</a:t>
            </a:r>
            <a:r>
              <a:rPr b="0" i="0" lang="en-US" sz="1600" u="none">
                <a:solidFill>
                  <a:srgbClr val="FFFFFF"/>
                </a:solidFill>
                <a:latin typeface="Twentieth Century"/>
                <a:ea typeface="Twentieth Century"/>
                <a:cs typeface="Twentieth Century"/>
                <a:sym typeface="Twentieth Century"/>
              </a:rPr>
              <a:t>: the folder on your computer linked to your current R session, where you import data from and save files to. </a:t>
            </a:r>
            <a:endParaRPr b="0" i="0" sz="2400" u="none">
              <a:solidFill>
                <a:srgbClr val="FFFFFF"/>
              </a:solidFill>
              <a:latin typeface="Twentieth Century"/>
              <a:ea typeface="Twentieth Century"/>
              <a:cs typeface="Twentieth Century"/>
              <a:sym typeface="Twentieth Century"/>
            </a:endParaRPr>
          </a:p>
          <a:p>
            <a:pPr indent="-127000" lvl="1" marL="685800" rtl="0" algn="l">
              <a:lnSpc>
                <a:spcPct val="100000"/>
              </a:lnSpc>
              <a:spcBef>
                <a:spcPts val="0"/>
              </a:spcBef>
              <a:spcAft>
                <a:spcPts val="0"/>
              </a:spcAft>
              <a:buClr>
                <a:srgbClr val="FFFFFF"/>
              </a:buClr>
              <a:buSzPts val="200"/>
              <a:buFont typeface="Arial"/>
              <a:buChar char="•"/>
            </a:pPr>
            <a:r>
              <a:rPr b="0" i="0" lang="en-US" sz="1600" u="none">
                <a:solidFill>
                  <a:srgbClr val="FFFFFF"/>
                </a:solidFill>
                <a:latin typeface="Twentieth Century"/>
                <a:ea typeface="Twentieth Century"/>
                <a:cs typeface="Twentieth Century"/>
                <a:sym typeface="Twentieth Century"/>
              </a:rPr>
              <a:t>You set it at the beginning of your session with the setwd() function.</a:t>
            </a:r>
            <a:endParaRPr b="0" i="0" sz="2000" u="none">
              <a:solidFill>
                <a:srgbClr val="FFFFFF"/>
              </a:solidFill>
              <a:latin typeface="Twentieth Century"/>
              <a:ea typeface="Twentieth Century"/>
              <a:cs typeface="Twentieth Century"/>
              <a:sym typeface="Twentieth Century"/>
            </a:endParaRPr>
          </a:p>
          <a:p>
            <a:pPr indent="-127000" lvl="0" marL="228600" rtl="0" algn="l">
              <a:lnSpc>
                <a:spcPct val="100000"/>
              </a:lnSpc>
              <a:spcBef>
                <a:spcPts val="0"/>
              </a:spcBef>
              <a:spcAft>
                <a:spcPts val="0"/>
              </a:spcAft>
              <a:buClr>
                <a:srgbClr val="FFFFFF"/>
              </a:buClr>
              <a:buSzPts val="200"/>
              <a:buFont typeface="Arial"/>
              <a:buChar char="•"/>
            </a:pPr>
            <a:r>
              <a:rPr b="1" i="0" lang="en-US" sz="1600" u="none">
                <a:solidFill>
                  <a:srgbClr val="FFFFFF"/>
                </a:solidFill>
                <a:latin typeface="Twentieth Century"/>
                <a:ea typeface="Twentieth Century"/>
                <a:cs typeface="Twentieth Century"/>
                <a:sym typeface="Twentieth Century"/>
              </a:rPr>
              <a:t>WORKSPACE</a:t>
            </a:r>
            <a:r>
              <a:rPr b="0" i="0" lang="en-US" sz="1600" u="none">
                <a:solidFill>
                  <a:srgbClr val="FFFFFF"/>
                </a:solidFill>
                <a:latin typeface="Twentieth Century"/>
                <a:ea typeface="Twentieth Century"/>
                <a:cs typeface="Twentieth Century"/>
                <a:sym typeface="Twentieth Century"/>
              </a:rPr>
              <a:t>: this is your virtual working environment, which contains all the functions of the packages you have loaded, the data you have imported, the objects you have created, and so on. It’s usually best to start a work session with a clear workspace.</a:t>
            </a:r>
            <a:br>
              <a:rPr b="0" i="0" lang="en-US" sz="1600" u="none">
                <a:solidFill>
                  <a:srgbClr val="FFFFFF"/>
                </a:solidFill>
                <a:latin typeface="Twentieth Century"/>
                <a:ea typeface="Twentieth Century"/>
                <a:cs typeface="Twentieth Century"/>
                <a:sym typeface="Twentieth Century"/>
              </a:rPr>
            </a:br>
            <a:endParaRPr/>
          </a:p>
          <a:p>
            <a:pPr indent="-127000" lvl="0" marL="228600" rtl="0" algn="l">
              <a:lnSpc>
                <a:spcPct val="100000"/>
              </a:lnSpc>
              <a:spcBef>
                <a:spcPts val="1000"/>
              </a:spcBef>
              <a:spcAft>
                <a:spcPts val="0"/>
              </a:spcAft>
              <a:buSzPts val="2250"/>
              <a:buNone/>
            </a:pPr>
            <a:r>
              <a:t/>
            </a:r>
            <a:endParaRPr b="0" i="0" sz="1600" u="none">
              <a:solidFill>
                <a:srgbClr val="FFFFFF"/>
              </a:solidFill>
              <a:latin typeface="Twentieth Century"/>
              <a:ea typeface="Twentieth Century"/>
              <a:cs typeface="Twentieth Century"/>
              <a:sym typeface="Twentieth Century"/>
            </a:endParaRPr>
          </a:p>
          <a:p>
            <a:pPr indent="-228600" lvl="0" marL="457200" rtl="0" algn="l">
              <a:lnSpc>
                <a:spcPct val="120000"/>
              </a:lnSpc>
              <a:spcBef>
                <a:spcPts val="1000"/>
              </a:spcBef>
              <a:spcAft>
                <a:spcPts val="0"/>
              </a:spcAft>
              <a:buClr>
                <a:schemeClr val="lt1"/>
              </a:buClr>
              <a:buSzPts val="2250"/>
              <a:buNone/>
            </a:pPr>
            <a:r>
              <a:t/>
            </a:r>
            <a:endParaRPr b="0" i="0" sz="1600" u="none">
              <a:solidFill>
                <a:srgbClr val="FFFFFF"/>
              </a:solidFill>
              <a:latin typeface="Twentieth Century"/>
              <a:ea typeface="Twentieth Century"/>
              <a:cs typeface="Twentieth Century"/>
              <a:sym typeface="Twentieth Century"/>
            </a:endParaRPr>
          </a:p>
        </p:txBody>
      </p:sp>
      <p:sp>
        <p:nvSpPr>
          <p:cNvPr id="417" name="Google Shape;417;p39"/>
          <p:cNvSpPr txBox="1"/>
          <p:nvPr>
            <p:ph type="title"/>
          </p:nvPr>
        </p:nvSpPr>
        <p:spPr>
          <a:xfrm>
            <a:off x="1216025" y="-438150"/>
            <a:ext cx="2960687" cy="147955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0" i="0" lang="en-US" sz="3600" u="none">
                <a:solidFill>
                  <a:srgbClr val="FFFFFF"/>
                </a:solidFill>
                <a:latin typeface="Twentieth Century"/>
                <a:ea typeface="Twentieth Century"/>
                <a:cs typeface="Twentieth Century"/>
                <a:sym typeface="Twentieth Century"/>
              </a:rPr>
              <a:t>GLOSSARY</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22"/>
          <p:cNvSpPr txBox="1"/>
          <p:nvPr>
            <p:ph type="title"/>
          </p:nvPr>
        </p:nvSpPr>
        <p:spPr>
          <a:xfrm>
            <a:off x="1636712" y="-146050"/>
            <a:ext cx="9906000" cy="147955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0" i="0" lang="en-US" sz="3600" u="none">
                <a:solidFill>
                  <a:srgbClr val="FFFFFF"/>
                </a:solidFill>
                <a:latin typeface="Twentieth Century"/>
                <a:ea typeface="Twentieth Century"/>
                <a:cs typeface="Twentieth Century"/>
                <a:sym typeface="Twentieth Century"/>
              </a:rPr>
              <a:t>WHAT IS R?</a:t>
            </a:r>
            <a:endParaRPr/>
          </a:p>
        </p:txBody>
      </p:sp>
      <p:sp>
        <p:nvSpPr>
          <p:cNvPr id="300" name="Google Shape;300;p22"/>
          <p:cNvSpPr txBox="1"/>
          <p:nvPr>
            <p:ph idx="1" type="body"/>
          </p:nvPr>
        </p:nvSpPr>
        <p:spPr>
          <a:xfrm>
            <a:off x="646112" y="1062037"/>
            <a:ext cx="4119562" cy="5607050"/>
          </a:xfrm>
          <a:prstGeom prst="rect">
            <a:avLst/>
          </a:prstGeom>
          <a:noFill/>
          <a:ln>
            <a:noFill/>
          </a:ln>
        </p:spPr>
        <p:txBody>
          <a:bodyPr anchorCtr="0" anchor="t" bIns="45700" lIns="91425" spcFirstLastPara="1" rIns="91425" wrap="square" tIns="45700">
            <a:normAutofit/>
          </a:bodyPr>
          <a:lstStyle/>
          <a:p>
            <a:pPr indent="-228600" lvl="0" marL="228600" rtl="0" algn="l">
              <a:lnSpc>
                <a:spcPct val="100000"/>
              </a:lnSpc>
              <a:spcBef>
                <a:spcPts val="0"/>
              </a:spcBef>
              <a:spcAft>
                <a:spcPts val="0"/>
              </a:spcAft>
              <a:buClr>
                <a:srgbClr val="FFFFFF"/>
              </a:buClr>
              <a:buSzPts val="200"/>
              <a:buFont typeface="Arial"/>
              <a:buChar char="•"/>
            </a:pPr>
            <a:r>
              <a:rPr b="0" i="0" lang="en-US" sz="1800" u="none">
                <a:solidFill>
                  <a:srgbClr val="FFFFFF"/>
                </a:solidFill>
                <a:latin typeface="Twentieth Century"/>
                <a:ea typeface="Twentieth Century"/>
                <a:cs typeface="Twentieth Century"/>
                <a:sym typeface="Twentieth Century"/>
              </a:rPr>
              <a:t>A statistical programming language.</a:t>
            </a:r>
            <a:endParaRPr b="0" i="0" sz="2400" u="none">
              <a:solidFill>
                <a:srgbClr val="FFFFFF"/>
              </a:solidFill>
              <a:latin typeface="Twentieth Century"/>
              <a:ea typeface="Twentieth Century"/>
              <a:cs typeface="Twentieth Century"/>
              <a:sym typeface="Twentieth Century"/>
            </a:endParaRPr>
          </a:p>
          <a:p>
            <a:pPr indent="-228600" lvl="0" marL="228600" rtl="0" algn="l">
              <a:lnSpc>
                <a:spcPct val="100000"/>
              </a:lnSpc>
              <a:spcBef>
                <a:spcPts val="1000"/>
              </a:spcBef>
              <a:spcAft>
                <a:spcPts val="0"/>
              </a:spcAft>
              <a:buClr>
                <a:srgbClr val="FFFFFF"/>
              </a:buClr>
              <a:buSzPts val="200"/>
              <a:buFont typeface="Arial"/>
              <a:buChar char="•"/>
            </a:pPr>
            <a:r>
              <a:rPr b="0" i="0" lang="en-US" sz="1800" u="none">
                <a:solidFill>
                  <a:srgbClr val="FFFFFF"/>
                </a:solidFill>
                <a:latin typeface="Twentieth Century"/>
                <a:ea typeface="Twentieth Century"/>
                <a:cs typeface="Twentieth Century"/>
                <a:sym typeface="Twentieth Century"/>
              </a:rPr>
              <a:t> Developed by Ross Ihaka and Robert Gentleman as an open source implementation of the “S” programming language. </a:t>
            </a:r>
            <a:endParaRPr b="0" i="0" sz="2400" u="none">
              <a:solidFill>
                <a:srgbClr val="FFFFFF"/>
              </a:solidFill>
              <a:latin typeface="Twentieth Century"/>
              <a:ea typeface="Twentieth Century"/>
              <a:cs typeface="Twentieth Century"/>
              <a:sym typeface="Twentieth Century"/>
            </a:endParaRPr>
          </a:p>
          <a:p>
            <a:pPr indent="-228600" lvl="0" marL="228600" rtl="0" algn="l">
              <a:lnSpc>
                <a:spcPct val="100000"/>
              </a:lnSpc>
              <a:spcBef>
                <a:spcPts val="1000"/>
              </a:spcBef>
              <a:spcAft>
                <a:spcPts val="0"/>
              </a:spcAft>
              <a:buClr>
                <a:srgbClr val="FFFFFF"/>
              </a:buClr>
              <a:buSzPts val="200"/>
              <a:buFont typeface="Arial"/>
              <a:buChar char="•"/>
            </a:pPr>
            <a:r>
              <a:rPr b="0" i="0" lang="en-US" sz="1800" u="none">
                <a:solidFill>
                  <a:srgbClr val="FFFFFF"/>
                </a:solidFill>
                <a:latin typeface="Twentieth Century"/>
                <a:ea typeface="Twentieth Century"/>
                <a:cs typeface="Twentieth Century"/>
                <a:sym typeface="Twentieth Century"/>
              </a:rPr>
              <a:t>R is free and open source, and always will be! Anybody can use the code and see exactly how it works.</a:t>
            </a:r>
            <a:endParaRPr b="0" i="0" sz="2400" u="none">
              <a:solidFill>
                <a:srgbClr val="FFFFFF"/>
              </a:solidFill>
              <a:latin typeface="Twentieth Century"/>
              <a:ea typeface="Twentieth Century"/>
              <a:cs typeface="Twentieth Century"/>
              <a:sym typeface="Twentieth Century"/>
            </a:endParaRPr>
          </a:p>
          <a:p>
            <a:pPr indent="-228600" lvl="0" marL="228600" rtl="0" algn="l">
              <a:lnSpc>
                <a:spcPct val="100000"/>
              </a:lnSpc>
              <a:spcBef>
                <a:spcPts val="1000"/>
              </a:spcBef>
              <a:spcAft>
                <a:spcPts val="0"/>
              </a:spcAft>
              <a:buClr>
                <a:srgbClr val="FFFFFF"/>
              </a:buClr>
              <a:buSzPts val="200"/>
              <a:buFont typeface="Arial"/>
              <a:buChar char="•"/>
            </a:pPr>
            <a:r>
              <a:rPr b="0" i="0" lang="en-US" sz="1800" u="none">
                <a:solidFill>
                  <a:srgbClr val="FFFFFF"/>
                </a:solidFill>
                <a:latin typeface="Twentieth Century"/>
                <a:ea typeface="Twentieth Century"/>
                <a:cs typeface="Twentieth Century"/>
                <a:sym typeface="Twentieth Century"/>
              </a:rPr>
              <a:t>Users can easily save scripts as small text files for future use as well as share them with collaborators.</a:t>
            </a:r>
            <a:endParaRPr b="0" i="0" sz="2400" u="none">
              <a:solidFill>
                <a:srgbClr val="FFFFFF"/>
              </a:solidFill>
              <a:latin typeface="Twentieth Century"/>
              <a:ea typeface="Twentieth Century"/>
              <a:cs typeface="Twentieth Century"/>
              <a:sym typeface="Twentieth Century"/>
            </a:endParaRPr>
          </a:p>
          <a:p>
            <a:pPr indent="-228600" lvl="0" marL="228600" rtl="0" algn="l">
              <a:lnSpc>
                <a:spcPct val="100000"/>
              </a:lnSpc>
              <a:spcBef>
                <a:spcPts val="1000"/>
              </a:spcBef>
              <a:spcAft>
                <a:spcPts val="0"/>
              </a:spcAft>
              <a:buClr>
                <a:srgbClr val="FFFFFF"/>
              </a:buClr>
              <a:buSzPts val="200"/>
              <a:buFont typeface="Arial"/>
              <a:buChar char="•"/>
            </a:pPr>
            <a:r>
              <a:rPr b="0" i="0" lang="en-US" sz="1800" u="none">
                <a:solidFill>
                  <a:srgbClr val="FFFFFF"/>
                </a:solidFill>
                <a:latin typeface="Twentieth Century"/>
                <a:ea typeface="Twentieth Century"/>
                <a:cs typeface="Twentieth Century"/>
                <a:sym typeface="Twentieth Century"/>
              </a:rPr>
              <a:t>R has a very active and helpful online community: </a:t>
            </a:r>
            <a:endParaRPr b="0" i="0" sz="2400" u="none">
              <a:solidFill>
                <a:srgbClr val="FFFFFF"/>
              </a:solidFill>
              <a:latin typeface="Twentieth Century"/>
              <a:ea typeface="Twentieth Century"/>
              <a:cs typeface="Twentieth Century"/>
              <a:sym typeface="Twentieth Century"/>
            </a:endParaRPr>
          </a:p>
          <a:p>
            <a:pPr indent="-228600" lvl="1" marL="685800" rtl="0" algn="l">
              <a:lnSpc>
                <a:spcPct val="100000"/>
              </a:lnSpc>
              <a:spcBef>
                <a:spcPts val="500"/>
              </a:spcBef>
              <a:spcAft>
                <a:spcPts val="0"/>
              </a:spcAft>
              <a:buClr>
                <a:srgbClr val="FFFFFF"/>
              </a:buClr>
              <a:buSzPts val="200"/>
              <a:buFont typeface="Arial"/>
              <a:buChar char="•"/>
            </a:pPr>
            <a:r>
              <a:rPr b="0" i="0" lang="en-US" sz="1500" u="none">
                <a:solidFill>
                  <a:srgbClr val="FFFFFF"/>
                </a:solidFill>
                <a:latin typeface="Twentieth Century"/>
                <a:ea typeface="Twentieth Century"/>
                <a:cs typeface="Twentieth Century"/>
                <a:sym typeface="Twentieth Century"/>
              </a:rPr>
              <a:t>- normally a quick search is all it takes to find that somebody has already solved the problem you’re having. </a:t>
            </a:r>
            <a:br>
              <a:rPr b="0" i="0" lang="en-US" sz="1500" u="none">
                <a:solidFill>
                  <a:srgbClr val="FFFFFF"/>
                </a:solidFill>
                <a:latin typeface="Twentieth Century"/>
                <a:ea typeface="Twentieth Century"/>
                <a:cs typeface="Twentieth Century"/>
                <a:sym typeface="Twentieth Century"/>
              </a:rPr>
            </a:br>
            <a:endParaRPr/>
          </a:p>
        </p:txBody>
      </p:sp>
      <p:pic>
        <p:nvPicPr>
          <p:cNvPr descr="R (programming language) - Wikipedia" id="301" name="Google Shape;301;p22"/>
          <p:cNvPicPr preferRelativeResize="0"/>
          <p:nvPr/>
        </p:nvPicPr>
        <p:blipFill rotWithShape="1">
          <a:blip r:embed="rId3">
            <a:alphaModFix/>
          </a:blip>
          <a:srcRect b="0" l="0" r="0" t="0"/>
          <a:stretch/>
        </p:blipFill>
        <p:spPr>
          <a:xfrm>
            <a:off x="4683125" y="442912"/>
            <a:ext cx="7508875" cy="5189537"/>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sp>
        <p:nvSpPr>
          <p:cNvPr id="422" name="Google Shape;422;p40"/>
          <p:cNvSpPr txBox="1"/>
          <p:nvPr>
            <p:ph type="title"/>
          </p:nvPr>
        </p:nvSpPr>
        <p:spPr>
          <a:xfrm>
            <a:off x="4519612" y="134937"/>
            <a:ext cx="3519487" cy="823912"/>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b="1" i="0" lang="en-US" sz="2900" u="none">
                <a:solidFill>
                  <a:srgbClr val="FFFFFF"/>
                </a:solidFill>
                <a:latin typeface="Twentieth Century"/>
                <a:ea typeface="Twentieth Century"/>
                <a:cs typeface="Twentieth Century"/>
                <a:sym typeface="Twentieth Century"/>
              </a:rPr>
              <a:t>USEFUL LINKS</a:t>
            </a:r>
            <a:br>
              <a:rPr b="1" i="0" lang="en-US" sz="2900" u="none">
                <a:solidFill>
                  <a:srgbClr val="FFFFFF"/>
                </a:solidFill>
                <a:latin typeface="Twentieth Century"/>
                <a:ea typeface="Twentieth Century"/>
                <a:cs typeface="Twentieth Century"/>
                <a:sym typeface="Twentieth Century"/>
              </a:rPr>
            </a:br>
            <a:endParaRPr/>
          </a:p>
        </p:txBody>
      </p:sp>
      <p:graphicFrame>
        <p:nvGraphicFramePr>
          <p:cNvPr id="423" name="Google Shape;423;p40"/>
          <p:cNvGraphicFramePr/>
          <p:nvPr/>
        </p:nvGraphicFramePr>
        <p:xfrm>
          <a:off x="723900" y="623887"/>
          <a:ext cx="3000000" cy="3000000"/>
        </p:xfrm>
        <a:graphic>
          <a:graphicData uri="http://schemas.openxmlformats.org/drawingml/2006/table">
            <a:tbl>
              <a:tblPr>
                <a:noFill/>
                <a:tableStyleId>{0510B523-4A34-40DA-B38D-79A3CC78001A}</a:tableStyleId>
              </a:tblPr>
              <a:tblGrid>
                <a:gridCol w="5238750"/>
                <a:gridCol w="5238750"/>
              </a:tblGrid>
              <a:tr h="334950">
                <a:tc gridSpan="2">
                  <a:txBody>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rgbClr val="FFFFFF"/>
                          </a:solidFill>
                          <a:latin typeface="Twentieth Century"/>
                          <a:ea typeface="Twentieth Century"/>
                          <a:cs typeface="Twentieth Century"/>
                          <a:sym typeface="Twentieth Century"/>
                        </a:rPr>
                        <a:t>Introduction to R</a:t>
                      </a:r>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solidFill>
                      <a:srgbClr val="8AC4A7"/>
                    </a:solidFill>
                  </a:tcPr>
                </a:tc>
                <a:tc hMerge="1"/>
              </a:tr>
              <a:tr h="622300">
                <a:tc>
                  <a:txBody>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000000"/>
                          </a:solidFill>
                          <a:latin typeface="Twentieth Century"/>
                          <a:ea typeface="Twentieth Century"/>
                          <a:cs typeface="Twentieth Century"/>
                          <a:sym typeface="Twentieth Century"/>
                        </a:rPr>
                        <a:t>Introduction to R, vectors, data frames and matrices</a:t>
                      </a:r>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D9EAE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0" i="0" lang="en-US" sz="1600" u="sng" cap="none" strike="noStrike">
                          <a:solidFill>
                            <a:schemeClr val="hlink"/>
                          </a:solidFill>
                          <a:hlinkClick r:id="rId3"/>
                        </a:rPr>
                        <a:t>http://tryr.codeschool.com</a:t>
                      </a:r>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381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D9EAE1"/>
                    </a:solidFill>
                  </a:tcPr>
                </a:tc>
              </a:tr>
              <a:tr h="808025">
                <a:tc>
                  <a:txBody>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000000"/>
                          </a:solidFill>
                          <a:latin typeface="Twentieth Century"/>
                          <a:ea typeface="Twentieth Century"/>
                          <a:cs typeface="Twentieth Century"/>
                          <a:sym typeface="Twentieth Century"/>
                        </a:rPr>
                        <a:t>A collection of R code ranging from basics, data visualization and stats</a:t>
                      </a:r>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EDF5F0"/>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0" i="0" lang="en-US" sz="1600" u="sng" cap="none" strike="noStrike">
                          <a:solidFill>
                            <a:schemeClr val="hlink"/>
                          </a:solidFill>
                          <a:hlinkClick r:id="rId4"/>
                        </a:rPr>
                        <a:t>http://sthda.com</a:t>
                      </a:r>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EDF5F0"/>
                    </a:solidFill>
                  </a:tcPr>
                </a:tc>
              </a:tr>
              <a:tr h="434975">
                <a:tc>
                  <a:txBody>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000000"/>
                          </a:solidFill>
                          <a:latin typeface="Twentieth Century"/>
                          <a:ea typeface="Twentieth Century"/>
                          <a:cs typeface="Twentieth Century"/>
                          <a:sym typeface="Twentieth Century"/>
                        </a:rPr>
                        <a:t>A comprehensive online guide to using R</a:t>
                      </a:r>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D9EAE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0" i="0" lang="en-US" sz="1600" u="sng" cap="none" strike="noStrike">
                          <a:solidFill>
                            <a:schemeClr val="hlink"/>
                          </a:solidFill>
                          <a:hlinkClick r:id="rId5"/>
                        </a:rPr>
                        <a:t>http://www.cookbook-r.com/</a:t>
                      </a:r>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D9EAE1"/>
                    </a:solidFill>
                  </a:tcPr>
                </a:tc>
              </a:tr>
              <a:tr h="434975">
                <a:tc>
                  <a:txBody>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000000"/>
                          </a:solidFill>
                          <a:latin typeface="Twentieth Century"/>
                          <a:ea typeface="Twentieth Century"/>
                          <a:cs typeface="Twentieth Century"/>
                          <a:sym typeface="Twentieth Century"/>
                        </a:rPr>
                        <a:t>A metablog of R tutorials</a:t>
                      </a:r>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EDF5F0"/>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0" i="0" lang="en-US" sz="1600" u="sng" cap="none" strike="noStrike">
                          <a:solidFill>
                            <a:schemeClr val="hlink"/>
                          </a:solidFill>
                          <a:hlinkClick r:id="rId6"/>
                        </a:rPr>
                        <a:t>http://www.r-bloggers.com</a:t>
                      </a:r>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EDF5F0"/>
                    </a:solidFill>
                  </a:tcPr>
                </a:tc>
              </a:tr>
              <a:tr h="809625">
                <a:tc>
                  <a:txBody>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000000"/>
                          </a:solidFill>
                          <a:latin typeface="Twentieth Century"/>
                          <a:ea typeface="Twentieth Century"/>
                          <a:cs typeface="Twentieth Century"/>
                          <a:sym typeface="Twentieth Century"/>
                        </a:rPr>
                        <a:t>Videos from an online course on R (intro to R, data formatting, data visualization)</a:t>
                      </a:r>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D9EAE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0" i="0" lang="en-US" sz="1600" u="sng" cap="none" strike="noStrike">
                          <a:solidFill>
                            <a:schemeClr val="hlink"/>
                          </a:solidFill>
                          <a:hlinkClick r:id="rId7"/>
                        </a:rPr>
                        <a:t>http://blog.revolutionanalytics.com/2012/12/coursera-videos.html</a:t>
                      </a:r>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D9EAE1"/>
                    </a:solidFill>
                  </a:tcPr>
                </a:tc>
              </a:tr>
              <a:tr h="808025">
                <a:tc>
                  <a:txBody>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000000"/>
                          </a:solidFill>
                          <a:latin typeface="Twentieth Century"/>
                          <a:ea typeface="Twentieth Century"/>
                          <a:cs typeface="Twentieth Century"/>
                          <a:sym typeface="Twentieth Century"/>
                        </a:rPr>
                        <a:t>How to cite R and R packages in your assignment</a:t>
                      </a:r>
                      <a:endParaRPr b="0" i="0" sz="1600" u="none" cap="none" strike="noStrike">
                        <a:solidFill>
                          <a:srgbClr val="000000"/>
                        </a:solidFill>
                        <a:latin typeface="Twentieth Century"/>
                        <a:ea typeface="Twentieth Century"/>
                        <a:cs typeface="Twentieth Century"/>
                        <a:sym typeface="Twentieth Century"/>
                      </a:endParaRPr>
                    </a:p>
                    <a:p>
                      <a:pPr indent="0" lvl="0" marL="0" marR="0" rtl="0" algn="l">
                        <a:lnSpc>
                          <a:spcPct val="100000"/>
                        </a:lnSpc>
                        <a:spcBef>
                          <a:spcPts val="0"/>
                        </a:spcBef>
                        <a:spcAft>
                          <a:spcPts val="0"/>
                        </a:spcAft>
                        <a:buNone/>
                      </a:pPr>
                      <a:r>
                        <a:t/>
                      </a:r>
                      <a:endParaRPr b="0" i="0" sz="1600" u="none" cap="none" strike="noStrike">
                        <a:solidFill>
                          <a:srgbClr val="000000"/>
                        </a:solidFill>
                        <a:latin typeface="Twentieth Century"/>
                        <a:ea typeface="Twentieth Century"/>
                        <a:cs typeface="Twentieth Century"/>
                        <a:sym typeface="Twentieth Century"/>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EDF5F0"/>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0" i="0" lang="en-US" sz="1600" u="sng" cap="none" strike="noStrike">
                          <a:solidFill>
                            <a:schemeClr val="hlink"/>
                          </a:solidFill>
                          <a:hlinkClick r:id="rId8"/>
                        </a:rPr>
                        <a:t>http://www.blopig.com/blog/2013/07/citing-r-packages-in-your-thesispaperassignments/</a:t>
                      </a:r>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EDF5F0"/>
                    </a:solidFill>
                  </a:tcPr>
                </a:tc>
              </a:tr>
              <a:tr h="808025">
                <a:tc>
                  <a:txBody>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000000"/>
                          </a:solidFill>
                          <a:latin typeface="Twentieth Century"/>
                          <a:ea typeface="Twentieth Century"/>
                          <a:cs typeface="Twentieth Century"/>
                          <a:sym typeface="Twentieth Century"/>
                        </a:rPr>
                        <a:t>Standard textbook for biological statistics using R</a:t>
                      </a:r>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D9EAE1"/>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0" i="0" lang="en-US" sz="1600" u="sng" cap="none" strike="noStrike">
                          <a:solidFill>
                            <a:schemeClr val="hlink"/>
                          </a:solidFill>
                          <a:hlinkClick r:id="rId9"/>
                        </a:rPr>
                        <a:t>rcompanion.org/documents/RCompanionBioStatistics.pdf</a:t>
                      </a:r>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D9EAE1"/>
                    </a:solidFill>
                  </a:tcPr>
                </a:tc>
              </a:tr>
              <a:tr h="808025">
                <a:tc>
                  <a:txBody>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000000"/>
                          </a:solidFill>
                          <a:latin typeface="Twentieth Century"/>
                          <a:ea typeface="Twentieth Century"/>
                          <a:cs typeface="Twentieth Century"/>
                          <a:sym typeface="Twentieth Century"/>
                        </a:rPr>
                        <a:t>Base Graphics in R: A Detailed Idiot’s Guide</a:t>
                      </a:r>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EDF5F0"/>
                    </a:solidFill>
                  </a:tcPr>
                </a:tc>
                <a:tc>
                  <a:txBody>
                    <a:bodyPr/>
                    <a:lstStyle/>
                    <a:p>
                      <a:pPr indent="0" lvl="0" marL="0" marR="0" rtl="0" algn="l">
                        <a:lnSpc>
                          <a:spcPct val="100000"/>
                        </a:lnSpc>
                        <a:spcBef>
                          <a:spcPts val="0"/>
                        </a:spcBef>
                        <a:spcAft>
                          <a:spcPts val="0"/>
                        </a:spcAft>
                        <a:buClr>
                          <a:srgbClr val="000000"/>
                        </a:buClr>
                        <a:buSzPts val="1600"/>
                        <a:buFont typeface="Arial"/>
                        <a:buNone/>
                      </a:pPr>
                      <a:r>
                        <a:rPr b="0" i="0" lang="en-US" sz="1600" u="sng" cap="none" strike="noStrike">
                          <a:solidFill>
                            <a:schemeClr val="hlink"/>
                          </a:solidFill>
                          <a:hlinkClick r:id="rId10"/>
                        </a:rPr>
                        <a:t>susanejohnston.wordpress.com/2013/08/30/base-graphics-in-r-a-detailed-idiots-guide/</a:t>
                      </a:r>
                      <a:endParaRPr/>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EDF5F0"/>
                    </a:solid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23"/>
          <p:cNvSpPr txBox="1"/>
          <p:nvPr>
            <p:ph type="title"/>
          </p:nvPr>
        </p:nvSpPr>
        <p:spPr>
          <a:xfrm>
            <a:off x="2765425" y="0"/>
            <a:ext cx="9906000" cy="1477962"/>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0" i="0" lang="en-US" sz="3600" u="none">
                <a:solidFill>
                  <a:srgbClr val="FFFFFF"/>
                </a:solidFill>
                <a:latin typeface="Twentieth Century"/>
                <a:ea typeface="Twentieth Century"/>
                <a:cs typeface="Twentieth Century"/>
                <a:sym typeface="Twentieth Century"/>
              </a:rPr>
              <a:t>INSTALL R AND RSTUDIO</a:t>
            </a:r>
            <a:endParaRPr/>
          </a:p>
        </p:txBody>
      </p:sp>
      <p:sp>
        <p:nvSpPr>
          <p:cNvPr id="307" name="Google Shape;307;p23"/>
          <p:cNvSpPr txBox="1"/>
          <p:nvPr>
            <p:ph idx="1" type="body"/>
          </p:nvPr>
        </p:nvSpPr>
        <p:spPr>
          <a:xfrm>
            <a:off x="344487" y="1570037"/>
            <a:ext cx="11847512" cy="5035550"/>
          </a:xfrm>
          <a:prstGeom prst="rect">
            <a:avLst/>
          </a:prstGeom>
          <a:noFill/>
          <a:ln>
            <a:noFill/>
          </a:ln>
        </p:spPr>
        <p:txBody>
          <a:bodyPr anchorCtr="0" anchor="t" bIns="45700" lIns="91425" spcFirstLastPara="1" rIns="91425" wrap="square" tIns="45700">
            <a:normAutofit/>
          </a:bodyPr>
          <a:lstStyle/>
          <a:p>
            <a:pPr indent="-228600" lvl="0" marL="228600" rtl="0" algn="l">
              <a:lnSpc>
                <a:spcPct val="120000"/>
              </a:lnSpc>
              <a:spcBef>
                <a:spcPts val="0"/>
              </a:spcBef>
              <a:spcAft>
                <a:spcPts val="0"/>
              </a:spcAft>
              <a:buClr>
                <a:srgbClr val="FFFFFF"/>
              </a:buClr>
              <a:buSzPts val="300"/>
              <a:buFont typeface="Arial"/>
              <a:buChar char="•"/>
            </a:pPr>
            <a:r>
              <a:rPr b="0" i="0" lang="en-US" sz="2200" u="none">
                <a:solidFill>
                  <a:srgbClr val="FFFFFF"/>
                </a:solidFill>
                <a:latin typeface="Twentieth Century"/>
                <a:ea typeface="Twentieth Century"/>
                <a:cs typeface="Twentieth Century"/>
                <a:sym typeface="Twentieth Century"/>
              </a:rPr>
              <a:t>Comprehensive R Archive Network (CRAN)</a:t>
            </a:r>
            <a:endParaRPr b="0" i="0" sz="2400" u="none">
              <a:solidFill>
                <a:srgbClr val="FFFFFF"/>
              </a:solidFill>
              <a:latin typeface="Twentieth Century"/>
              <a:ea typeface="Twentieth Century"/>
              <a:cs typeface="Twentieth Century"/>
              <a:sym typeface="Twentieth Century"/>
            </a:endParaRPr>
          </a:p>
          <a:p>
            <a:pPr indent="-228600" lvl="1" marL="685800" rtl="0" algn="l">
              <a:lnSpc>
                <a:spcPct val="120000"/>
              </a:lnSpc>
              <a:spcBef>
                <a:spcPts val="500"/>
              </a:spcBef>
              <a:spcAft>
                <a:spcPts val="0"/>
              </a:spcAft>
              <a:buClr>
                <a:srgbClr val="FFFFFF"/>
              </a:buClr>
              <a:buSzPts val="200"/>
              <a:buFont typeface="Arial"/>
              <a:buChar char="•"/>
            </a:pPr>
            <a:r>
              <a:rPr b="0" i="0" lang="en-US" sz="1800" u="none">
                <a:solidFill>
                  <a:srgbClr val="FFFFFF"/>
                </a:solidFill>
                <a:latin typeface="Twentieth Century"/>
                <a:ea typeface="Twentieth Century"/>
                <a:cs typeface="Twentieth Century"/>
                <a:sym typeface="Twentieth Century"/>
              </a:rPr>
              <a:t>The main source for R : </a:t>
            </a:r>
            <a:r>
              <a:rPr b="0" i="0" lang="en-US" sz="1800" u="sng">
                <a:solidFill>
                  <a:schemeClr val="hlink"/>
                </a:solidFill>
                <a:hlinkClick r:id="rId3"/>
              </a:rPr>
              <a:t>http://cran.r-project.org/mirrors.html</a:t>
            </a:r>
            <a:endParaRPr/>
          </a:p>
          <a:p>
            <a:pPr indent="-228600" lvl="1" marL="685800" rtl="0" algn="l">
              <a:lnSpc>
                <a:spcPct val="120000"/>
              </a:lnSpc>
              <a:spcBef>
                <a:spcPts val="500"/>
              </a:spcBef>
              <a:spcAft>
                <a:spcPts val="0"/>
              </a:spcAft>
              <a:buClr>
                <a:srgbClr val="FFFFFF"/>
              </a:buClr>
              <a:buSzPts val="200"/>
              <a:buFont typeface="Arial"/>
              <a:buChar char="•"/>
            </a:pPr>
            <a:r>
              <a:rPr b="0" i="0" lang="en-US" sz="1800" u="none">
                <a:solidFill>
                  <a:srgbClr val="FFFFFF"/>
                </a:solidFill>
                <a:latin typeface="Twentieth Century"/>
                <a:ea typeface="Twentieth Century"/>
                <a:cs typeface="Twentieth Century"/>
                <a:sym typeface="Twentieth Century"/>
              </a:rPr>
              <a:t>Standard installation of R includes several </a:t>
            </a:r>
            <a:r>
              <a:rPr b="0" i="1" lang="en-US" sz="1800" u="none">
                <a:solidFill>
                  <a:srgbClr val="FFFFFF"/>
                </a:solidFill>
                <a:latin typeface="Twentieth Century"/>
                <a:ea typeface="Twentieth Century"/>
                <a:cs typeface="Twentieth Century"/>
                <a:sym typeface="Twentieth Century"/>
              </a:rPr>
              <a:t>packages </a:t>
            </a:r>
            <a:endParaRPr b="0" i="0" sz="2000" u="none">
              <a:solidFill>
                <a:srgbClr val="FFFFFF"/>
              </a:solidFill>
              <a:latin typeface="Twentieth Century"/>
              <a:ea typeface="Twentieth Century"/>
              <a:cs typeface="Twentieth Century"/>
              <a:sym typeface="Twentieth Century"/>
            </a:endParaRPr>
          </a:p>
          <a:p>
            <a:pPr indent="-228600" lvl="2" marL="1143000" rtl="0" algn="l">
              <a:lnSpc>
                <a:spcPct val="120000"/>
              </a:lnSpc>
              <a:spcBef>
                <a:spcPts val="500"/>
              </a:spcBef>
              <a:spcAft>
                <a:spcPts val="0"/>
              </a:spcAft>
              <a:buClr>
                <a:srgbClr val="FFFFFF"/>
              </a:buClr>
              <a:buSzPts val="200"/>
              <a:buFont typeface="Arial"/>
              <a:buChar char="•"/>
            </a:pPr>
            <a:r>
              <a:rPr b="0" i="0" lang="en-US" sz="1600" u="none">
                <a:solidFill>
                  <a:srgbClr val="FFFFFF"/>
                </a:solidFill>
                <a:latin typeface="Twentieth Century"/>
                <a:ea typeface="Twentieth Century"/>
                <a:cs typeface="Twentieth Century"/>
                <a:sym typeface="Twentieth Century"/>
              </a:rPr>
              <a:t>These are user-contributed houses of add-on functions</a:t>
            </a:r>
            <a:endParaRPr b="0" i="0" sz="1800" u="none">
              <a:solidFill>
                <a:srgbClr val="FFFFFF"/>
              </a:solidFill>
              <a:latin typeface="Twentieth Century"/>
              <a:ea typeface="Twentieth Century"/>
              <a:cs typeface="Twentieth Century"/>
              <a:sym typeface="Twentieth Century"/>
            </a:endParaRPr>
          </a:p>
          <a:p>
            <a:pPr indent="-228600" lvl="2" marL="1143000" rtl="0" algn="l">
              <a:lnSpc>
                <a:spcPct val="120000"/>
              </a:lnSpc>
              <a:spcBef>
                <a:spcPts val="500"/>
              </a:spcBef>
              <a:spcAft>
                <a:spcPts val="0"/>
              </a:spcAft>
              <a:buClr>
                <a:srgbClr val="FFFFFF"/>
              </a:buClr>
              <a:buSzPts val="200"/>
              <a:buFont typeface="Arial"/>
              <a:buChar char="•"/>
            </a:pPr>
            <a:r>
              <a:rPr b="0" i="0" lang="en-US" sz="1600" u="none">
                <a:solidFill>
                  <a:srgbClr val="FFFFFF"/>
                </a:solidFill>
                <a:latin typeface="Twentieth Century"/>
                <a:ea typeface="Twentieth Century"/>
                <a:cs typeface="Twentieth Century"/>
                <a:sym typeface="Twentieth Century"/>
              </a:rPr>
              <a:t>In every platform you can use the commands </a:t>
            </a:r>
            <a:r>
              <a:rPr b="1" i="0" lang="en-US" sz="1600" u="none">
                <a:solidFill>
                  <a:srgbClr val="FFFFFF"/>
                </a:solidFill>
                <a:latin typeface="Twentieth Century"/>
                <a:ea typeface="Twentieth Century"/>
                <a:cs typeface="Twentieth Century"/>
                <a:sym typeface="Twentieth Century"/>
              </a:rPr>
              <a:t>install.packages () </a:t>
            </a:r>
            <a:r>
              <a:rPr b="0" i="0" lang="en-US" sz="1600" u="none">
                <a:solidFill>
                  <a:srgbClr val="FFFFFF"/>
                </a:solidFill>
                <a:latin typeface="Twentieth Century"/>
                <a:ea typeface="Twentieth Century"/>
                <a:cs typeface="Twentieth Century"/>
                <a:sym typeface="Twentieth Century"/>
              </a:rPr>
              <a:t>and </a:t>
            </a:r>
            <a:r>
              <a:rPr b="1" i="0" lang="en-US" sz="1600" u="none">
                <a:solidFill>
                  <a:srgbClr val="FFFFFF"/>
                </a:solidFill>
                <a:latin typeface="Twentieth Century"/>
                <a:ea typeface="Twentieth Century"/>
                <a:cs typeface="Twentieth Century"/>
                <a:sym typeface="Twentieth Century"/>
              </a:rPr>
              <a:t>update.packages () </a:t>
            </a:r>
            <a:r>
              <a:rPr b="0" i="0" lang="en-US" sz="1600" u="none">
                <a:solidFill>
                  <a:srgbClr val="FFFFFF"/>
                </a:solidFill>
                <a:latin typeface="Twentieth Century"/>
                <a:ea typeface="Twentieth Century"/>
                <a:cs typeface="Twentieth Century"/>
                <a:sym typeface="Twentieth Century"/>
              </a:rPr>
              <a:t>to install and update packages </a:t>
            </a:r>
            <a:endParaRPr b="1" i="0" sz="1600" u="none">
              <a:solidFill>
                <a:srgbClr val="FFFFFF"/>
              </a:solidFill>
              <a:latin typeface="Twentieth Century"/>
              <a:ea typeface="Twentieth Century"/>
              <a:cs typeface="Twentieth Century"/>
              <a:sym typeface="Twentieth Century"/>
            </a:endParaRPr>
          </a:p>
          <a:p>
            <a:pPr indent="-228600" lvl="1" marL="685800" rtl="0" algn="l">
              <a:lnSpc>
                <a:spcPct val="120000"/>
              </a:lnSpc>
              <a:spcBef>
                <a:spcPts val="500"/>
              </a:spcBef>
              <a:spcAft>
                <a:spcPts val="0"/>
              </a:spcAft>
              <a:buClr>
                <a:srgbClr val="FFFFFF"/>
              </a:buClr>
              <a:buSzPts val="200"/>
              <a:buFont typeface="Arial"/>
              <a:buChar char="•"/>
            </a:pPr>
            <a:r>
              <a:rPr b="0" i="0" lang="en-US" sz="1800" u="none">
                <a:solidFill>
                  <a:srgbClr val="FFFFFF"/>
                </a:solidFill>
                <a:latin typeface="Twentieth Century"/>
                <a:ea typeface="Twentieth Century"/>
                <a:cs typeface="Twentieth Century"/>
                <a:sym typeface="Twentieth Century"/>
              </a:rPr>
              <a:t>R can be downloaded on most operating systems </a:t>
            </a:r>
            <a:endParaRPr b="0" i="0" sz="2000" u="none">
              <a:solidFill>
                <a:srgbClr val="FFFFFF"/>
              </a:solidFill>
              <a:latin typeface="Twentieth Century"/>
              <a:ea typeface="Twentieth Century"/>
              <a:cs typeface="Twentieth Century"/>
              <a:sym typeface="Twentieth Century"/>
            </a:endParaRPr>
          </a:p>
          <a:p>
            <a:pPr indent="-228600" lvl="2" marL="1143000" rtl="0" algn="l">
              <a:lnSpc>
                <a:spcPct val="120000"/>
              </a:lnSpc>
              <a:spcBef>
                <a:spcPts val="500"/>
              </a:spcBef>
              <a:spcAft>
                <a:spcPts val="0"/>
              </a:spcAft>
              <a:buClr>
                <a:srgbClr val="FFFFFF"/>
              </a:buClr>
              <a:buSzPts val="200"/>
              <a:buFont typeface="Arial"/>
              <a:buChar char="•"/>
            </a:pPr>
            <a:r>
              <a:rPr b="0" i="0" lang="en-US" sz="1600" u="none">
                <a:solidFill>
                  <a:srgbClr val="FFFFFF"/>
                </a:solidFill>
                <a:latin typeface="Twentieth Century"/>
                <a:ea typeface="Twentieth Century"/>
                <a:cs typeface="Twentieth Century"/>
                <a:sym typeface="Twentieth Century"/>
              </a:rPr>
              <a:t>Windows: </a:t>
            </a:r>
            <a:r>
              <a:rPr b="1" i="0" lang="en-US" sz="1600" u="none">
                <a:solidFill>
                  <a:srgbClr val="FFFFFF"/>
                </a:solidFill>
                <a:latin typeface="Twentieth Century"/>
                <a:ea typeface="Twentieth Century"/>
                <a:cs typeface="Twentieth Century"/>
                <a:sym typeface="Twentieth Century"/>
              </a:rPr>
              <a:t>R</a:t>
            </a:r>
            <a:r>
              <a:rPr b="0" i="0" lang="en-US" sz="1600" u="none">
                <a:solidFill>
                  <a:srgbClr val="FFFFFF"/>
                </a:solidFill>
                <a:latin typeface="Twentieth Century"/>
                <a:ea typeface="Twentieth Century"/>
                <a:cs typeface="Twentieth Century"/>
                <a:sym typeface="Twentieth Century"/>
              </a:rPr>
              <a:t> is installed by launching the downloaded file and following the on-screen instructions. At the end you’ll have an </a:t>
            </a:r>
            <a:r>
              <a:rPr b="1" i="0" lang="en-US" sz="1600" u="none">
                <a:solidFill>
                  <a:srgbClr val="FFFFFF"/>
                </a:solidFill>
                <a:latin typeface="Twentieth Century"/>
                <a:ea typeface="Twentieth Century"/>
                <a:cs typeface="Twentieth Century"/>
                <a:sym typeface="Twentieth Century"/>
              </a:rPr>
              <a:t>R</a:t>
            </a:r>
            <a:r>
              <a:rPr b="0" i="0" lang="en-US" sz="1600" u="none">
                <a:solidFill>
                  <a:srgbClr val="FFFFFF"/>
                </a:solidFill>
                <a:latin typeface="Twentieth Century"/>
                <a:ea typeface="Twentieth Century"/>
                <a:cs typeface="Twentieth Century"/>
                <a:sym typeface="Twentieth Century"/>
              </a:rPr>
              <a:t> icon on your desktop that can be used to launch the program.</a:t>
            </a:r>
            <a:endParaRPr b="0" i="0" sz="1800" u="none">
              <a:solidFill>
                <a:srgbClr val="FFFFFF"/>
              </a:solidFill>
              <a:latin typeface="Twentieth Century"/>
              <a:ea typeface="Twentieth Century"/>
              <a:cs typeface="Twentieth Century"/>
              <a:sym typeface="Twentieth Century"/>
            </a:endParaRPr>
          </a:p>
          <a:p>
            <a:pPr indent="-228600" lvl="2" marL="1143000" rtl="0" algn="l">
              <a:lnSpc>
                <a:spcPct val="120000"/>
              </a:lnSpc>
              <a:spcBef>
                <a:spcPts val="500"/>
              </a:spcBef>
              <a:spcAft>
                <a:spcPts val="0"/>
              </a:spcAft>
              <a:buClr>
                <a:srgbClr val="FFFFFF"/>
              </a:buClr>
              <a:buSzPts val="200"/>
              <a:buFont typeface="Arial"/>
              <a:buChar char="•"/>
            </a:pPr>
            <a:r>
              <a:rPr b="0" i="0" lang="en-US" sz="1600" u="none">
                <a:solidFill>
                  <a:srgbClr val="FFFFFF"/>
                </a:solidFill>
                <a:latin typeface="Twentieth Century"/>
                <a:ea typeface="Twentieth Century"/>
                <a:cs typeface="Twentieth Century"/>
                <a:sym typeface="Twentieth Century"/>
              </a:rPr>
              <a:t>Linux: binary versions of </a:t>
            </a:r>
            <a:r>
              <a:rPr b="1" i="0" lang="en-US" sz="1600" u="none">
                <a:solidFill>
                  <a:srgbClr val="FFFFFF"/>
                </a:solidFill>
                <a:latin typeface="Twentieth Century"/>
                <a:ea typeface="Twentieth Century"/>
                <a:cs typeface="Twentieth Century"/>
                <a:sym typeface="Twentieth Century"/>
              </a:rPr>
              <a:t>R</a:t>
            </a:r>
            <a:r>
              <a:rPr b="0" i="0" lang="en-US" sz="1600" u="none">
                <a:solidFill>
                  <a:srgbClr val="FFFFFF"/>
                </a:solidFill>
                <a:latin typeface="Twentieth Century"/>
                <a:ea typeface="Twentieth Century"/>
                <a:cs typeface="Twentieth Century"/>
                <a:sym typeface="Twentieth Century"/>
              </a:rPr>
              <a:t> are available as packages for the most common Linux distributions. It is also not difficult to install </a:t>
            </a:r>
            <a:r>
              <a:rPr b="1" i="0" lang="en-US" sz="1600" u="none">
                <a:solidFill>
                  <a:srgbClr val="FFFFFF"/>
                </a:solidFill>
                <a:latin typeface="Twentieth Century"/>
                <a:ea typeface="Twentieth Century"/>
                <a:cs typeface="Twentieth Century"/>
                <a:sym typeface="Twentieth Century"/>
              </a:rPr>
              <a:t>R</a:t>
            </a:r>
            <a:r>
              <a:rPr b="0" i="0" lang="en-US" sz="1600" u="none">
                <a:solidFill>
                  <a:srgbClr val="FFFFFF"/>
                </a:solidFill>
                <a:latin typeface="Twentieth Century"/>
                <a:ea typeface="Twentieth Century"/>
                <a:cs typeface="Twentieth Century"/>
                <a:sym typeface="Twentieth Century"/>
              </a:rPr>
              <a:t> from source.</a:t>
            </a:r>
            <a:endParaRPr b="0" i="0" sz="1800" u="none">
              <a:solidFill>
                <a:srgbClr val="FFFFFF"/>
              </a:solidFill>
              <a:latin typeface="Twentieth Century"/>
              <a:ea typeface="Twentieth Century"/>
              <a:cs typeface="Twentieth Century"/>
              <a:sym typeface="Twentieth Century"/>
            </a:endParaRPr>
          </a:p>
          <a:p>
            <a:pPr indent="-228600" lvl="2" marL="1143000" rtl="0" algn="l">
              <a:lnSpc>
                <a:spcPct val="120000"/>
              </a:lnSpc>
              <a:spcBef>
                <a:spcPts val="500"/>
              </a:spcBef>
              <a:spcAft>
                <a:spcPts val="0"/>
              </a:spcAft>
              <a:buClr>
                <a:srgbClr val="FFFFFF"/>
              </a:buClr>
              <a:buSzPts val="200"/>
              <a:buFont typeface="Arial"/>
              <a:buChar char="•"/>
            </a:pPr>
            <a:r>
              <a:rPr b="0" i="0" lang="en-US" sz="1600" u="none">
                <a:solidFill>
                  <a:srgbClr val="FFFFFF"/>
                </a:solidFill>
                <a:latin typeface="Twentieth Century"/>
                <a:ea typeface="Twentieth Century"/>
                <a:cs typeface="Twentieth Century"/>
                <a:sym typeface="Twentieth Century"/>
              </a:rPr>
              <a:t>Mac OS X:  </a:t>
            </a:r>
            <a:r>
              <a:rPr b="1" i="0" lang="en-US" sz="1600" u="none">
                <a:solidFill>
                  <a:srgbClr val="FFFFFF"/>
                </a:solidFill>
                <a:latin typeface="Twentieth Century"/>
                <a:ea typeface="Twentieth Century"/>
                <a:cs typeface="Twentieth Century"/>
                <a:sym typeface="Twentieth Century"/>
              </a:rPr>
              <a:t>R</a:t>
            </a:r>
            <a:r>
              <a:rPr b="0" i="0" lang="en-US" sz="1600" u="none">
                <a:solidFill>
                  <a:srgbClr val="FFFFFF"/>
                </a:solidFill>
                <a:latin typeface="Twentieth Century"/>
                <a:ea typeface="Twentieth Century"/>
                <a:cs typeface="Twentieth Century"/>
                <a:sym typeface="Twentieth Century"/>
              </a:rPr>
              <a:t> is available as a binary package.</a:t>
            </a:r>
            <a:endParaRPr b="0" i="0" sz="1800" u="none">
              <a:solidFill>
                <a:srgbClr val="FFFFFF"/>
              </a:solidFill>
              <a:latin typeface="Twentieth Century"/>
              <a:ea typeface="Twentieth Century"/>
              <a:cs typeface="Twentieth Century"/>
              <a:sym typeface="Twentieth Century"/>
            </a:endParaRPr>
          </a:p>
          <a:p>
            <a:pPr indent="-228600" lvl="1" marL="685800" rtl="0" algn="l">
              <a:lnSpc>
                <a:spcPct val="120000"/>
              </a:lnSpc>
              <a:spcBef>
                <a:spcPts val="500"/>
              </a:spcBef>
              <a:spcAft>
                <a:spcPts val="0"/>
              </a:spcAft>
              <a:buClr>
                <a:srgbClr val="FFFFFF"/>
              </a:buClr>
              <a:buSzPts val="200"/>
              <a:buFont typeface="Arial"/>
              <a:buChar char="•"/>
            </a:pPr>
            <a:r>
              <a:rPr b="0" i="0" lang="en-US" sz="1800" u="none">
                <a:solidFill>
                  <a:srgbClr val="FFFFFF"/>
                </a:solidFill>
                <a:latin typeface="Twentieth Century"/>
                <a:ea typeface="Twentieth Century"/>
                <a:cs typeface="Twentieth Century"/>
                <a:sym typeface="Twentieth Century"/>
              </a:rPr>
              <a:t>R Studio: </a:t>
            </a:r>
            <a:r>
              <a:rPr b="0" i="0" lang="en-US" sz="1800" u="sng">
                <a:solidFill>
                  <a:schemeClr val="hlink"/>
                </a:solidFill>
                <a:hlinkClick r:id="rId4"/>
              </a:rPr>
              <a:t>https://rstudio.com/products/rstudio/</a:t>
            </a:r>
            <a:endParaRPr b="0" i="0" sz="1800" u="none">
              <a:solidFill>
                <a:srgbClr val="FFFFFF"/>
              </a:solidFill>
              <a:latin typeface="Twentieth Century"/>
              <a:ea typeface="Twentieth Century"/>
              <a:cs typeface="Twentieth Century"/>
              <a:sym typeface="Twentieth Century"/>
            </a:endParaRPr>
          </a:p>
          <a:p>
            <a:pPr indent="-228600" lvl="2" marL="1143000" rtl="0" algn="l">
              <a:lnSpc>
                <a:spcPct val="120000"/>
              </a:lnSpc>
              <a:spcBef>
                <a:spcPts val="500"/>
              </a:spcBef>
              <a:spcAft>
                <a:spcPts val="0"/>
              </a:spcAft>
              <a:buClr>
                <a:srgbClr val="FFFFFF"/>
              </a:buClr>
              <a:buSzPts val="200"/>
              <a:buFont typeface="Arial"/>
              <a:buChar char="•"/>
            </a:pPr>
            <a:r>
              <a:rPr b="0" i="0" lang="en-US" sz="1600" u="none">
                <a:solidFill>
                  <a:srgbClr val="FFFFFF"/>
                </a:solidFill>
                <a:latin typeface="Twentieth Century"/>
                <a:ea typeface="Twentieth Century"/>
                <a:cs typeface="Twentieth Century"/>
                <a:sym typeface="Twentieth Century"/>
              </a:rPr>
              <a:t>Mac OS X: in addition to R and RStudio, you need to download XQuartz (</a:t>
            </a:r>
            <a:r>
              <a:rPr b="0" i="0" lang="en-US" sz="1600" u="sng">
                <a:solidFill>
                  <a:schemeClr val="hlink"/>
                </a:solidFill>
                <a:hlinkClick r:id="rId5"/>
              </a:rPr>
              <a:t>available here</a:t>
            </a:r>
            <a:r>
              <a:rPr b="0" i="0" lang="en-US" sz="1600" u="none">
                <a:solidFill>
                  <a:srgbClr val="FFFFFF"/>
                </a:solidFill>
                <a:latin typeface="Twentieth Century"/>
                <a:ea typeface="Twentieth Century"/>
                <a:cs typeface="Twentieth Century"/>
                <a:sym typeface="Twentieth Century"/>
              </a:rPr>
              <a:t>).</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24"/>
          <p:cNvSpPr txBox="1"/>
          <p:nvPr>
            <p:ph type="title"/>
          </p:nvPr>
        </p:nvSpPr>
        <p:spPr>
          <a:xfrm>
            <a:off x="1281112" y="-344487"/>
            <a:ext cx="9906000" cy="147955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0" i="0" lang="en-US" sz="3600" u="none">
                <a:solidFill>
                  <a:srgbClr val="FFFFFF"/>
                </a:solidFill>
                <a:latin typeface="Twentieth Century"/>
                <a:ea typeface="Twentieth Century"/>
                <a:cs typeface="Twentieth Century"/>
                <a:sym typeface="Twentieth Century"/>
              </a:rPr>
              <a:t>R STUDIO</a:t>
            </a:r>
            <a:endParaRPr/>
          </a:p>
        </p:txBody>
      </p:sp>
      <p:sp>
        <p:nvSpPr>
          <p:cNvPr id="313" name="Google Shape;313;p24"/>
          <p:cNvSpPr txBox="1"/>
          <p:nvPr>
            <p:ph idx="1" type="body"/>
          </p:nvPr>
        </p:nvSpPr>
        <p:spPr>
          <a:xfrm>
            <a:off x="234950" y="2054225"/>
            <a:ext cx="2393950" cy="5265737"/>
          </a:xfrm>
          <a:prstGeom prst="rect">
            <a:avLst/>
          </a:prstGeom>
          <a:noFill/>
          <a:ln>
            <a:noFill/>
          </a:ln>
        </p:spPr>
        <p:txBody>
          <a:bodyPr anchorCtr="0" anchor="t" bIns="45700" lIns="91425" spcFirstLastPara="1" rIns="91425" wrap="square" tIns="45700">
            <a:normAutofit/>
          </a:bodyPr>
          <a:lstStyle/>
          <a:p>
            <a:pPr indent="-228600" lvl="0" marL="228600" rtl="0" algn="l">
              <a:lnSpc>
                <a:spcPct val="100000"/>
              </a:lnSpc>
              <a:spcBef>
                <a:spcPts val="0"/>
              </a:spcBef>
              <a:spcAft>
                <a:spcPts val="0"/>
              </a:spcAft>
              <a:buClr>
                <a:srgbClr val="FFFFFF"/>
              </a:buClr>
              <a:buSzPts val="200"/>
              <a:buFont typeface="Arial"/>
              <a:buChar char="•"/>
            </a:pPr>
            <a:r>
              <a:rPr b="0" i="0" lang="en-US" sz="1600" u="none">
                <a:solidFill>
                  <a:srgbClr val="FFFFFF"/>
                </a:solidFill>
                <a:latin typeface="Twentieth Century"/>
                <a:ea typeface="Twentieth Century"/>
                <a:cs typeface="Twentieth Century"/>
                <a:sym typeface="Twentieth Century"/>
              </a:rPr>
              <a:t>R itself does not have a graphical interface, it’s a programming language</a:t>
            </a:r>
            <a:endParaRPr b="0" i="0" sz="2400" u="none">
              <a:solidFill>
                <a:srgbClr val="FFFFFF"/>
              </a:solidFill>
              <a:latin typeface="Twentieth Century"/>
              <a:ea typeface="Twentieth Century"/>
              <a:cs typeface="Twentieth Century"/>
              <a:sym typeface="Twentieth Century"/>
            </a:endParaRPr>
          </a:p>
          <a:p>
            <a:pPr indent="-228600" lvl="0" marL="228600" rtl="0" algn="l">
              <a:lnSpc>
                <a:spcPct val="100000"/>
              </a:lnSpc>
              <a:spcBef>
                <a:spcPts val="1000"/>
              </a:spcBef>
              <a:spcAft>
                <a:spcPts val="0"/>
              </a:spcAft>
              <a:buClr>
                <a:srgbClr val="FFFFFF"/>
              </a:buClr>
              <a:buSzPts val="200"/>
              <a:buFont typeface="Arial"/>
              <a:buChar char="•"/>
            </a:pPr>
            <a:r>
              <a:rPr b="0" i="0" lang="en-US" sz="1600" u="none">
                <a:solidFill>
                  <a:srgbClr val="FFFFFF"/>
                </a:solidFill>
                <a:latin typeface="Twentieth Century"/>
                <a:ea typeface="Twentieth Century"/>
                <a:cs typeface="Twentieth Century"/>
                <a:sym typeface="Twentieth Century"/>
              </a:rPr>
              <a:t>We will be using a program called </a:t>
            </a:r>
            <a:r>
              <a:rPr b="1" i="0" lang="en-US" sz="1600" u="none">
                <a:solidFill>
                  <a:srgbClr val="FFFFFF"/>
                </a:solidFill>
                <a:latin typeface="Twentieth Century"/>
                <a:ea typeface="Twentieth Century"/>
                <a:cs typeface="Twentieth Century"/>
                <a:sym typeface="Twentieth Century"/>
              </a:rPr>
              <a:t>Rstudio</a:t>
            </a:r>
            <a:endParaRPr/>
          </a:p>
          <a:p>
            <a:pPr indent="-228600" lvl="1" marL="685800" rtl="0" algn="l">
              <a:lnSpc>
                <a:spcPct val="100000"/>
              </a:lnSpc>
              <a:spcBef>
                <a:spcPts val="500"/>
              </a:spcBef>
              <a:spcAft>
                <a:spcPts val="0"/>
              </a:spcAft>
              <a:buClr>
                <a:srgbClr val="FFFFFF"/>
              </a:buClr>
              <a:buSzPts val="200"/>
              <a:buFont typeface="Arial"/>
              <a:buChar char="•"/>
            </a:pPr>
            <a:r>
              <a:rPr b="0" i="0" lang="en-US" sz="1400" u="none">
                <a:solidFill>
                  <a:srgbClr val="FFFFFF"/>
                </a:solidFill>
                <a:latin typeface="Twentieth Century"/>
                <a:ea typeface="Twentieth Century"/>
                <a:cs typeface="Twentieth Century"/>
                <a:sym typeface="Twentieth Century"/>
              </a:rPr>
              <a:t>Graphical interface for R</a:t>
            </a:r>
            <a:endParaRPr b="0" i="0" sz="2000" u="none">
              <a:solidFill>
                <a:srgbClr val="FFFFFF"/>
              </a:solidFill>
              <a:latin typeface="Twentieth Century"/>
              <a:ea typeface="Twentieth Century"/>
              <a:cs typeface="Twentieth Century"/>
              <a:sym typeface="Twentieth Century"/>
            </a:endParaRPr>
          </a:p>
          <a:p>
            <a:pPr indent="-228600" lvl="1" marL="685800" rtl="0" algn="l">
              <a:lnSpc>
                <a:spcPct val="100000"/>
              </a:lnSpc>
              <a:spcBef>
                <a:spcPts val="500"/>
              </a:spcBef>
              <a:spcAft>
                <a:spcPts val="0"/>
              </a:spcAft>
              <a:buClr>
                <a:srgbClr val="FFFFFF"/>
              </a:buClr>
              <a:buSzPts val="200"/>
              <a:buFont typeface="Arial"/>
              <a:buChar char="•"/>
            </a:pPr>
            <a:r>
              <a:rPr b="0" i="0" lang="en-US" sz="1400" u="none">
                <a:solidFill>
                  <a:srgbClr val="FFFFFF"/>
                </a:solidFill>
                <a:latin typeface="Twentieth Century"/>
                <a:ea typeface="Twentieth Century"/>
                <a:cs typeface="Twentieth Century"/>
                <a:sym typeface="Twentieth Century"/>
              </a:rPr>
              <a:t>Allows us to access our scripts and data, find help, and preview plots and outputs all in one place.</a:t>
            </a:r>
            <a:endParaRPr b="0" i="0" sz="2000" u="none">
              <a:solidFill>
                <a:srgbClr val="FFFFFF"/>
              </a:solidFill>
              <a:latin typeface="Twentieth Century"/>
              <a:ea typeface="Twentieth Century"/>
              <a:cs typeface="Twentieth Century"/>
              <a:sym typeface="Twentieth Century"/>
            </a:endParaRPr>
          </a:p>
          <a:p>
            <a:pPr indent="-228600" lvl="0" marL="228600" rtl="0" algn="l">
              <a:lnSpc>
                <a:spcPct val="100000"/>
              </a:lnSpc>
              <a:spcBef>
                <a:spcPts val="1000"/>
              </a:spcBef>
              <a:spcAft>
                <a:spcPts val="0"/>
              </a:spcAft>
              <a:buClr>
                <a:srgbClr val="FFFFFF"/>
              </a:buClr>
              <a:buSzPts val="200"/>
              <a:buFont typeface="Arial"/>
              <a:buChar char="•"/>
            </a:pPr>
            <a:br>
              <a:rPr b="0" i="0" lang="en-US" sz="1600" u="none">
                <a:solidFill>
                  <a:srgbClr val="FFFFFF"/>
                </a:solidFill>
                <a:latin typeface="Twentieth Century"/>
                <a:ea typeface="Twentieth Century"/>
                <a:cs typeface="Twentieth Century"/>
                <a:sym typeface="Twentieth Century"/>
              </a:rPr>
            </a:br>
            <a:endParaRPr/>
          </a:p>
        </p:txBody>
      </p:sp>
      <p:pic>
        <p:nvPicPr>
          <p:cNvPr descr="RStudio panel layout annotated" id="314" name="Google Shape;314;p24"/>
          <p:cNvPicPr preferRelativeResize="0"/>
          <p:nvPr/>
        </p:nvPicPr>
        <p:blipFill rotWithShape="1">
          <a:blip r:embed="rId3">
            <a:alphaModFix/>
          </a:blip>
          <a:srcRect b="0" l="0" r="0" t="0"/>
          <a:stretch/>
        </p:blipFill>
        <p:spPr>
          <a:xfrm>
            <a:off x="2628900" y="760412"/>
            <a:ext cx="9529762" cy="50831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pic>
        <p:nvPicPr>
          <p:cNvPr descr="RStudio panel layout annotated" id="319" name="Google Shape;319;p25"/>
          <p:cNvPicPr preferRelativeResize="0"/>
          <p:nvPr/>
        </p:nvPicPr>
        <p:blipFill rotWithShape="1">
          <a:blip r:embed="rId3">
            <a:alphaModFix/>
          </a:blip>
          <a:srcRect b="0" l="0" r="0" t="0"/>
          <a:stretch/>
        </p:blipFill>
        <p:spPr>
          <a:xfrm>
            <a:off x="2454275" y="1987550"/>
            <a:ext cx="7669212" cy="4089400"/>
          </a:xfrm>
          <a:prstGeom prst="rect">
            <a:avLst/>
          </a:prstGeom>
          <a:noFill/>
          <a:ln>
            <a:noFill/>
          </a:ln>
        </p:spPr>
      </p:pic>
      <p:cxnSp>
        <p:nvCxnSpPr>
          <p:cNvPr id="320" name="Google Shape;320;p25"/>
          <p:cNvCxnSpPr/>
          <p:nvPr/>
        </p:nvCxnSpPr>
        <p:spPr>
          <a:xfrm>
            <a:off x="1554162" y="3395662"/>
            <a:ext cx="1495425" cy="2000250"/>
          </a:xfrm>
          <a:prstGeom prst="straightConnector1">
            <a:avLst/>
          </a:prstGeom>
          <a:noFill/>
          <a:ln cap="flat" cmpd="sng" w="38100">
            <a:solidFill>
              <a:schemeClr val="dk2"/>
            </a:solidFill>
            <a:prstDash val="solid"/>
            <a:miter lim="800000"/>
            <a:headEnd len="med" w="med" type="none"/>
            <a:tailEnd len="med" w="med" type="triangle"/>
          </a:ln>
        </p:spPr>
      </p:cxnSp>
      <p:sp>
        <p:nvSpPr>
          <p:cNvPr id="321" name="Google Shape;321;p25"/>
          <p:cNvSpPr txBox="1"/>
          <p:nvPr/>
        </p:nvSpPr>
        <p:spPr>
          <a:xfrm>
            <a:off x="160337" y="288925"/>
            <a:ext cx="2293937" cy="3140075"/>
          </a:xfrm>
          <a:prstGeom prst="rect">
            <a:avLst/>
          </a:prstGeom>
          <a:solidFill>
            <a:schemeClr val="accent1"/>
          </a:solidFill>
          <a:ln cap="flat" cmpd="sng" w="25400">
            <a:solidFill>
              <a:schemeClr val="dk2"/>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FFFFFF"/>
              </a:buClr>
              <a:buSzPts val="1800"/>
              <a:buFont typeface="Twentieth Century"/>
              <a:buNone/>
            </a:pPr>
            <a:r>
              <a:rPr b="1" i="0" lang="en-US" sz="1800" u="none">
                <a:solidFill>
                  <a:srgbClr val="FFFFFF"/>
                </a:solidFill>
                <a:latin typeface="Twentieth Century"/>
                <a:ea typeface="Twentieth Century"/>
                <a:cs typeface="Twentieth Century"/>
                <a:sym typeface="Twentieth Century"/>
              </a:rPr>
              <a:t>Console</a:t>
            </a:r>
            <a:endParaRPr b="0" i="0" sz="1400" u="none">
              <a:solidFill>
                <a:srgbClr val="000000"/>
              </a:solidFill>
              <a:latin typeface="Arial"/>
              <a:ea typeface="Arial"/>
              <a:cs typeface="Arial"/>
              <a:sym typeface="Arial"/>
            </a:endParaRPr>
          </a:p>
          <a:p>
            <a:pPr indent="-12700" lvl="0" marL="0" marR="0" rtl="0" algn="l">
              <a:lnSpc>
                <a:spcPct val="100000"/>
              </a:lnSpc>
              <a:spcBef>
                <a:spcPts val="0"/>
              </a:spcBef>
              <a:spcAft>
                <a:spcPts val="0"/>
              </a:spcAft>
              <a:buClr>
                <a:srgbClr val="FFFFFF"/>
              </a:buClr>
              <a:buSzPts val="200"/>
              <a:buFont typeface="Twentieth Century"/>
              <a:buChar char="-"/>
            </a:pPr>
            <a:r>
              <a:rPr b="0" i="0" lang="en-US" sz="1800" u="none">
                <a:solidFill>
                  <a:srgbClr val="FFFFFF"/>
                </a:solidFill>
                <a:latin typeface="Twentieth Century"/>
                <a:ea typeface="Twentieth Century"/>
                <a:cs typeface="Twentieth Century"/>
                <a:sym typeface="Twentieth Century"/>
              </a:rPr>
              <a:t>You </a:t>
            </a:r>
            <a:r>
              <a:rPr b="0" i="1" lang="en-US" sz="1800" u="none">
                <a:solidFill>
                  <a:srgbClr val="FFFFFF"/>
                </a:solidFill>
                <a:latin typeface="Twentieth Century"/>
                <a:ea typeface="Twentieth Century"/>
                <a:cs typeface="Twentieth Century"/>
                <a:sym typeface="Twentieth Century"/>
              </a:rPr>
              <a:t>can</a:t>
            </a:r>
            <a:r>
              <a:rPr b="0" i="0" lang="en-US" sz="1800" u="none">
                <a:solidFill>
                  <a:srgbClr val="FFFFFF"/>
                </a:solidFill>
                <a:latin typeface="Twentieth Century"/>
                <a:ea typeface="Twentieth Century"/>
                <a:cs typeface="Twentieth Century"/>
                <a:sym typeface="Twentieth Century"/>
              </a:rPr>
              <a:t> type code directly into this box, but it doesn’t mean that you </a:t>
            </a:r>
            <a:r>
              <a:rPr b="0" i="1" lang="en-US" sz="1800" u="none">
                <a:solidFill>
                  <a:srgbClr val="FFFFFF"/>
                </a:solidFill>
                <a:latin typeface="Twentieth Century"/>
                <a:ea typeface="Twentieth Century"/>
                <a:cs typeface="Twentieth Century"/>
                <a:sym typeface="Twentieth Century"/>
              </a:rPr>
              <a:t>should</a:t>
            </a:r>
            <a:r>
              <a:rPr b="0" i="0" lang="en-US" sz="1800" u="none">
                <a:solidFill>
                  <a:srgbClr val="FFFFFF"/>
                </a:solidFill>
                <a:latin typeface="Twentieth Century"/>
                <a:ea typeface="Twentieth Century"/>
                <a:cs typeface="Twentieth Century"/>
                <a:sym typeface="Twentieth Century"/>
              </a:rPr>
              <a:t>!</a:t>
            </a:r>
            <a:endParaRPr b="0" i="0" sz="1400" u="none">
              <a:solidFill>
                <a:srgbClr val="000000"/>
              </a:solidFill>
              <a:latin typeface="Arial"/>
              <a:ea typeface="Arial"/>
              <a:cs typeface="Arial"/>
              <a:sym typeface="Arial"/>
            </a:endParaRPr>
          </a:p>
          <a:p>
            <a:pPr indent="-12700" lvl="0" marL="0" marR="0" rtl="0" algn="l">
              <a:lnSpc>
                <a:spcPct val="100000"/>
              </a:lnSpc>
              <a:spcBef>
                <a:spcPts val="0"/>
              </a:spcBef>
              <a:spcAft>
                <a:spcPts val="0"/>
              </a:spcAft>
              <a:buClr>
                <a:srgbClr val="FFFFFF"/>
              </a:buClr>
              <a:buSzPts val="200"/>
              <a:buFont typeface="Twentieth Century"/>
              <a:buChar char="-"/>
            </a:pPr>
            <a:r>
              <a:rPr b="0" i="0" lang="en-US" sz="1800" u="none">
                <a:solidFill>
                  <a:srgbClr val="FFFFFF"/>
                </a:solidFill>
                <a:latin typeface="Twentieth Century"/>
                <a:ea typeface="Twentieth Century"/>
                <a:cs typeface="Twentieth Century"/>
                <a:sym typeface="Twentieth Century"/>
              </a:rPr>
              <a:t>Pressing enter at the end of the line runs the code (try typing 2 + 2 and running it now). </a:t>
            </a:r>
            <a:endParaRPr/>
          </a:p>
        </p:txBody>
      </p:sp>
      <p:cxnSp>
        <p:nvCxnSpPr>
          <p:cNvPr id="322" name="Google Shape;322;p25"/>
          <p:cNvCxnSpPr/>
          <p:nvPr/>
        </p:nvCxnSpPr>
        <p:spPr>
          <a:xfrm>
            <a:off x="5813425" y="1858962"/>
            <a:ext cx="0" cy="1689100"/>
          </a:xfrm>
          <a:prstGeom prst="straightConnector1">
            <a:avLst/>
          </a:prstGeom>
          <a:noFill/>
          <a:ln cap="flat" cmpd="sng" w="38100">
            <a:solidFill>
              <a:schemeClr val="dk2"/>
            </a:solidFill>
            <a:prstDash val="solid"/>
            <a:miter lim="800000"/>
            <a:headEnd len="med" w="med" type="none"/>
            <a:tailEnd len="med" w="med" type="triangle"/>
          </a:ln>
        </p:spPr>
      </p:cxnSp>
      <p:sp>
        <p:nvSpPr>
          <p:cNvPr id="323" name="Google Shape;323;p25"/>
          <p:cNvSpPr txBox="1"/>
          <p:nvPr/>
        </p:nvSpPr>
        <p:spPr>
          <a:xfrm>
            <a:off x="3773487" y="104775"/>
            <a:ext cx="4078287" cy="1754187"/>
          </a:xfrm>
          <a:prstGeom prst="rect">
            <a:avLst/>
          </a:prstGeom>
          <a:solidFill>
            <a:schemeClr val="accent1"/>
          </a:solidFill>
          <a:ln cap="flat" cmpd="sng" w="25400">
            <a:solidFill>
              <a:schemeClr val="dk2"/>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FFFFFF"/>
              </a:buClr>
              <a:buSzPts val="1800"/>
              <a:buFont typeface="Twentieth Century"/>
              <a:buNone/>
            </a:pPr>
            <a:r>
              <a:rPr b="1" i="0" lang="en-US" sz="1800" u="none">
                <a:solidFill>
                  <a:srgbClr val="FFFFFF"/>
                </a:solidFill>
                <a:latin typeface="Twentieth Century"/>
                <a:ea typeface="Twentieth Century"/>
                <a:cs typeface="Twentieth Century"/>
                <a:sym typeface="Twentieth Century"/>
              </a:rPr>
              <a:t>Script Editor</a:t>
            </a:r>
            <a:endParaRPr b="0" i="0" sz="1400" u="none">
              <a:solidFill>
                <a:srgbClr val="000000"/>
              </a:solidFill>
              <a:latin typeface="Arial"/>
              <a:ea typeface="Arial"/>
              <a:cs typeface="Arial"/>
              <a:sym typeface="Arial"/>
            </a:endParaRPr>
          </a:p>
          <a:p>
            <a:pPr indent="-12700" lvl="0" marL="0" marR="0" rtl="0" algn="l">
              <a:lnSpc>
                <a:spcPct val="100000"/>
              </a:lnSpc>
              <a:spcBef>
                <a:spcPts val="0"/>
              </a:spcBef>
              <a:spcAft>
                <a:spcPts val="0"/>
              </a:spcAft>
              <a:buClr>
                <a:srgbClr val="FFFFFF"/>
              </a:buClr>
              <a:buSzPts val="200"/>
              <a:buFont typeface="Twentieth Century"/>
              <a:buChar char="-"/>
            </a:pPr>
            <a:r>
              <a:rPr b="0" i="0" lang="en-US" sz="1800" u="none">
                <a:solidFill>
                  <a:srgbClr val="FFFFFF"/>
                </a:solidFill>
                <a:latin typeface="Twentieth Century"/>
                <a:ea typeface="Twentieth Century"/>
                <a:cs typeface="Twentieth Century"/>
                <a:sym typeface="Twentieth Century"/>
              </a:rPr>
              <a:t>You can (should!) write your code in the </a:t>
            </a:r>
            <a:r>
              <a:rPr b="1" i="0" lang="en-US" sz="1800" u="none">
                <a:solidFill>
                  <a:srgbClr val="FFFFFF"/>
                </a:solidFill>
                <a:latin typeface="Twentieth Century"/>
                <a:ea typeface="Twentieth Century"/>
                <a:cs typeface="Twentieth Century"/>
                <a:sym typeface="Twentieth Century"/>
              </a:rPr>
              <a:t>script</a:t>
            </a:r>
            <a:r>
              <a:rPr b="0" i="0" lang="en-US" sz="1800" u="none">
                <a:solidFill>
                  <a:srgbClr val="FFFFFF"/>
                </a:solidFill>
                <a:latin typeface="Twentieth Century"/>
                <a:ea typeface="Twentieth Century"/>
                <a:cs typeface="Twentieth Century"/>
                <a:sym typeface="Twentieth Century"/>
              </a:rPr>
              <a:t> file</a:t>
            </a:r>
            <a:endParaRPr b="0" i="0" sz="1400" u="none">
              <a:solidFill>
                <a:srgbClr val="000000"/>
              </a:solidFill>
              <a:latin typeface="Arial"/>
              <a:ea typeface="Arial"/>
              <a:cs typeface="Arial"/>
              <a:sym typeface="Arial"/>
            </a:endParaRPr>
          </a:p>
          <a:p>
            <a:pPr indent="-12700" lvl="0" marL="0" marR="0" rtl="0" algn="l">
              <a:lnSpc>
                <a:spcPct val="100000"/>
              </a:lnSpc>
              <a:spcBef>
                <a:spcPts val="0"/>
              </a:spcBef>
              <a:spcAft>
                <a:spcPts val="0"/>
              </a:spcAft>
              <a:buClr>
                <a:srgbClr val="FFFFFF"/>
              </a:buClr>
              <a:buSzPts val="200"/>
              <a:buFont typeface="Twentieth Century"/>
              <a:buChar char="-"/>
            </a:pPr>
            <a:r>
              <a:rPr b="0" i="0" lang="en-US" sz="1800" u="none">
                <a:solidFill>
                  <a:srgbClr val="FFFFFF"/>
                </a:solidFill>
                <a:latin typeface="Twentieth Century"/>
                <a:ea typeface="Twentieth Century"/>
                <a:cs typeface="Twentieth Century"/>
                <a:sym typeface="Twentieth Century"/>
              </a:rPr>
              <a:t>To run a line of code from your script, press Ctrl+R on Windows or Cmd+Enter on a Mac. </a:t>
            </a:r>
            <a:endParaRPr/>
          </a:p>
        </p:txBody>
      </p:sp>
      <p:cxnSp>
        <p:nvCxnSpPr>
          <p:cNvPr id="324" name="Google Shape;324;p25"/>
          <p:cNvCxnSpPr/>
          <p:nvPr/>
        </p:nvCxnSpPr>
        <p:spPr>
          <a:xfrm flipH="1">
            <a:off x="9680575" y="2032000"/>
            <a:ext cx="885825" cy="1187450"/>
          </a:xfrm>
          <a:prstGeom prst="straightConnector1">
            <a:avLst/>
          </a:prstGeom>
          <a:noFill/>
          <a:ln cap="flat" cmpd="sng" w="38100">
            <a:solidFill>
              <a:schemeClr val="dk2"/>
            </a:solidFill>
            <a:prstDash val="solid"/>
            <a:miter lim="800000"/>
            <a:headEnd len="med" w="med" type="none"/>
            <a:tailEnd len="med" w="med" type="triangle"/>
          </a:ln>
        </p:spPr>
      </p:cxnSp>
      <p:sp>
        <p:nvSpPr>
          <p:cNvPr id="325" name="Google Shape;325;p25"/>
          <p:cNvSpPr txBox="1"/>
          <p:nvPr/>
        </p:nvSpPr>
        <p:spPr>
          <a:xfrm>
            <a:off x="8743950" y="0"/>
            <a:ext cx="3360737" cy="2032000"/>
          </a:xfrm>
          <a:prstGeom prst="rect">
            <a:avLst/>
          </a:prstGeom>
          <a:solidFill>
            <a:schemeClr val="accent1"/>
          </a:solidFill>
          <a:ln cap="flat" cmpd="sng" w="25400">
            <a:solidFill>
              <a:schemeClr val="dk2"/>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FFFFFF"/>
              </a:buClr>
              <a:buSzPts val="1800"/>
              <a:buFont typeface="Twentieth Century"/>
              <a:buNone/>
            </a:pPr>
            <a:r>
              <a:rPr b="1" i="0" lang="en-US" sz="1800" u="none">
                <a:solidFill>
                  <a:srgbClr val="FFFFFF"/>
                </a:solidFill>
                <a:latin typeface="Twentieth Century"/>
                <a:ea typeface="Twentieth Century"/>
                <a:cs typeface="Twentieth Century"/>
                <a:sym typeface="Twentieth Century"/>
              </a:rPr>
              <a:t>Environment</a:t>
            </a:r>
            <a:endParaRPr b="0" i="0" sz="1400" u="none">
              <a:solidFill>
                <a:srgbClr val="000000"/>
              </a:solidFill>
              <a:latin typeface="Arial"/>
              <a:ea typeface="Arial"/>
              <a:cs typeface="Arial"/>
              <a:sym typeface="Arial"/>
            </a:endParaRPr>
          </a:p>
          <a:p>
            <a:pPr indent="-12700" lvl="0" marL="0" marR="0" rtl="0" algn="l">
              <a:lnSpc>
                <a:spcPct val="100000"/>
              </a:lnSpc>
              <a:spcBef>
                <a:spcPts val="0"/>
              </a:spcBef>
              <a:spcAft>
                <a:spcPts val="0"/>
              </a:spcAft>
              <a:buClr>
                <a:srgbClr val="FFFFFF"/>
              </a:buClr>
              <a:buSzPts val="200"/>
              <a:buFont typeface="Twentieth Century"/>
              <a:buChar char="-"/>
            </a:pPr>
            <a:r>
              <a:rPr b="0" i="0" lang="en-US" sz="1800" u="none">
                <a:solidFill>
                  <a:srgbClr val="FFFFFF"/>
                </a:solidFill>
                <a:latin typeface="Twentieth Century"/>
                <a:ea typeface="Twentieth Century"/>
                <a:cs typeface="Twentieth Century"/>
                <a:sym typeface="Twentieth Century"/>
              </a:rPr>
              <a:t>Gives you an overview of your current </a:t>
            </a:r>
            <a:r>
              <a:rPr b="0" i="1" lang="en-US" sz="1800" u="none">
                <a:solidFill>
                  <a:srgbClr val="FFFFFF"/>
                </a:solidFill>
                <a:latin typeface="Twentieth Century"/>
                <a:ea typeface="Twentieth Century"/>
                <a:cs typeface="Twentieth Century"/>
                <a:sym typeface="Twentieth Century"/>
              </a:rPr>
              <a:t>workspace</a:t>
            </a:r>
            <a:endParaRPr b="0" i="0" sz="1400" u="none">
              <a:solidFill>
                <a:srgbClr val="000000"/>
              </a:solidFill>
              <a:latin typeface="Arial"/>
              <a:ea typeface="Arial"/>
              <a:cs typeface="Arial"/>
              <a:sym typeface="Arial"/>
            </a:endParaRPr>
          </a:p>
          <a:p>
            <a:pPr indent="-12700" lvl="0" marL="0" marR="0" rtl="0" algn="l">
              <a:lnSpc>
                <a:spcPct val="100000"/>
              </a:lnSpc>
              <a:spcBef>
                <a:spcPts val="0"/>
              </a:spcBef>
              <a:spcAft>
                <a:spcPts val="0"/>
              </a:spcAft>
              <a:buClr>
                <a:srgbClr val="FFFFFF"/>
              </a:buClr>
              <a:buSzPts val="200"/>
              <a:buFont typeface="Twentieth Century"/>
              <a:buChar char="-"/>
            </a:pPr>
            <a:r>
              <a:rPr b="0" i="0" lang="en-US" sz="1800" u="none">
                <a:solidFill>
                  <a:srgbClr val="FFFFFF"/>
                </a:solidFill>
                <a:latin typeface="Twentieth Century"/>
                <a:ea typeface="Twentieth Century"/>
                <a:cs typeface="Twentieth Century"/>
                <a:sym typeface="Twentieth Century"/>
              </a:rPr>
              <a:t>You can see data you have imported, objects you have created, functions you have defined, etc. </a:t>
            </a:r>
            <a:endParaRPr/>
          </a:p>
        </p:txBody>
      </p:sp>
      <p:cxnSp>
        <p:nvCxnSpPr>
          <p:cNvPr id="326" name="Google Shape;326;p25"/>
          <p:cNvCxnSpPr/>
          <p:nvPr/>
        </p:nvCxnSpPr>
        <p:spPr>
          <a:xfrm rot="10800000">
            <a:off x="7851775" y="4843462"/>
            <a:ext cx="2571750" cy="552450"/>
          </a:xfrm>
          <a:prstGeom prst="straightConnector1">
            <a:avLst/>
          </a:prstGeom>
          <a:noFill/>
          <a:ln cap="flat" cmpd="sng" w="38100">
            <a:solidFill>
              <a:schemeClr val="dk2"/>
            </a:solidFill>
            <a:prstDash val="solid"/>
            <a:miter lim="800000"/>
            <a:headEnd len="med" w="med" type="none"/>
            <a:tailEnd len="med" w="med" type="triangle"/>
          </a:ln>
        </p:spPr>
      </p:cxnSp>
      <p:sp>
        <p:nvSpPr>
          <p:cNvPr id="327" name="Google Shape;327;p25"/>
          <p:cNvSpPr txBox="1"/>
          <p:nvPr/>
        </p:nvSpPr>
        <p:spPr>
          <a:xfrm>
            <a:off x="10123487" y="3263900"/>
            <a:ext cx="2068512" cy="2584450"/>
          </a:xfrm>
          <a:prstGeom prst="rect">
            <a:avLst/>
          </a:prstGeom>
          <a:solidFill>
            <a:schemeClr val="accent1"/>
          </a:solidFill>
          <a:ln cap="flat" cmpd="sng" w="25400">
            <a:solidFill>
              <a:schemeClr val="dk2"/>
            </a:solidFill>
            <a:prstDash val="solid"/>
            <a:round/>
            <a:headEnd len="sm" w="sm" type="none"/>
            <a:tailEnd len="sm" w="sm" type="none"/>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rgbClr val="FFFFFF"/>
              </a:buClr>
              <a:buSzPts val="200"/>
              <a:buFont typeface="Twentieth Century"/>
              <a:buChar char="-"/>
            </a:pPr>
            <a:r>
              <a:rPr b="0" i="0" lang="en-US" sz="1800" u="none">
                <a:solidFill>
                  <a:srgbClr val="FFFFFF"/>
                </a:solidFill>
                <a:latin typeface="Twentieth Century"/>
                <a:ea typeface="Twentieth Century"/>
                <a:cs typeface="Twentieth Century"/>
                <a:sym typeface="Twentieth Century"/>
              </a:rPr>
              <a:t>Will preview your plots</a:t>
            </a:r>
            <a:endParaRPr b="0" i="0" sz="1400" u="non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FFFFFF"/>
              </a:buClr>
              <a:buSzPts val="200"/>
              <a:buFont typeface="Twentieth Century"/>
              <a:buChar char="-"/>
            </a:pPr>
            <a:r>
              <a:rPr b="0" i="0" lang="en-US" sz="1800" u="none">
                <a:solidFill>
                  <a:srgbClr val="FFFFFF"/>
                </a:solidFill>
                <a:latin typeface="Twentieth Century"/>
                <a:ea typeface="Twentieth Century"/>
                <a:cs typeface="Twentieth Century"/>
                <a:sym typeface="Twentieth Century"/>
              </a:rPr>
              <a:t>Allows you to navigate around folders</a:t>
            </a:r>
            <a:endParaRPr b="0" i="0" sz="1400" u="non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FFFFFF"/>
              </a:buClr>
              <a:buSzPts val="200"/>
              <a:buFont typeface="Twentieth Century"/>
              <a:buChar char="-"/>
            </a:pPr>
            <a:r>
              <a:rPr b="0" i="0" lang="en-US" sz="1800" u="none">
                <a:solidFill>
                  <a:srgbClr val="FFFFFF"/>
                </a:solidFill>
                <a:latin typeface="Twentieth Century"/>
                <a:ea typeface="Twentieth Century"/>
                <a:cs typeface="Twentieth Century"/>
                <a:sym typeface="Twentieth Century"/>
              </a:rPr>
              <a:t>See packages you have installed and loaded</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26"/>
          <p:cNvSpPr txBox="1"/>
          <p:nvPr>
            <p:ph type="title"/>
          </p:nvPr>
        </p:nvSpPr>
        <p:spPr>
          <a:xfrm>
            <a:off x="1282700" y="0"/>
            <a:ext cx="9906000" cy="1477962"/>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0" i="0" lang="en-US" sz="3600" u="none">
                <a:solidFill>
                  <a:srgbClr val="FFFFFF"/>
                </a:solidFill>
                <a:latin typeface="Twentieth Century"/>
                <a:ea typeface="Twentieth Century"/>
                <a:cs typeface="Twentieth Century"/>
                <a:sym typeface="Twentieth Century"/>
              </a:rPr>
              <a:t>Changing the working directory </a:t>
            </a:r>
            <a:br>
              <a:rPr b="0" i="0" lang="en-US" sz="3600" u="none">
                <a:solidFill>
                  <a:srgbClr val="FFFFFF"/>
                </a:solidFill>
                <a:latin typeface="Twentieth Century"/>
                <a:ea typeface="Twentieth Century"/>
                <a:cs typeface="Twentieth Century"/>
                <a:sym typeface="Twentieth Century"/>
              </a:rPr>
            </a:br>
            <a:endParaRPr/>
          </a:p>
        </p:txBody>
      </p:sp>
      <p:pic>
        <p:nvPicPr>
          <p:cNvPr descr="Graphical user interface, application, Teams&#10;&#10;Description automatically generated" id="333" name="Google Shape;333;p26"/>
          <p:cNvPicPr preferRelativeResize="0"/>
          <p:nvPr/>
        </p:nvPicPr>
        <p:blipFill rotWithShape="1">
          <a:blip r:embed="rId3">
            <a:alphaModFix/>
          </a:blip>
          <a:srcRect b="0" l="0" r="0" t="0"/>
          <a:stretch/>
        </p:blipFill>
        <p:spPr>
          <a:xfrm>
            <a:off x="622300" y="1427162"/>
            <a:ext cx="8651875" cy="520223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27"/>
          <p:cNvSpPr txBox="1"/>
          <p:nvPr>
            <p:ph type="title"/>
          </p:nvPr>
        </p:nvSpPr>
        <p:spPr>
          <a:xfrm>
            <a:off x="1719262" y="128587"/>
            <a:ext cx="9906000" cy="1477962"/>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0" i="0" lang="en-US" sz="3600" u="none">
                <a:solidFill>
                  <a:srgbClr val="FFFFFF"/>
                </a:solidFill>
                <a:latin typeface="Twentieth Century"/>
                <a:ea typeface="Twentieth Century"/>
                <a:cs typeface="Twentieth Century"/>
                <a:sym typeface="Twentieth Century"/>
              </a:rPr>
              <a:t>Setting a default working directory </a:t>
            </a:r>
            <a:br>
              <a:rPr b="0" i="0" lang="en-US" sz="3600" u="none">
                <a:solidFill>
                  <a:srgbClr val="FFFFFF"/>
                </a:solidFill>
                <a:latin typeface="Twentieth Century"/>
                <a:ea typeface="Twentieth Century"/>
                <a:cs typeface="Twentieth Century"/>
                <a:sym typeface="Twentieth Century"/>
              </a:rPr>
            </a:br>
            <a:endParaRPr/>
          </a:p>
        </p:txBody>
      </p:sp>
      <p:pic>
        <p:nvPicPr>
          <p:cNvPr descr="Graphical user interface, text, application&#10;&#10;Description automatically generated" id="339" name="Google Shape;339;p27"/>
          <p:cNvPicPr preferRelativeResize="0"/>
          <p:nvPr/>
        </p:nvPicPr>
        <p:blipFill rotWithShape="1">
          <a:blip r:embed="rId3">
            <a:alphaModFix/>
          </a:blip>
          <a:srcRect b="0" l="0" r="0" t="0"/>
          <a:stretch/>
        </p:blipFill>
        <p:spPr>
          <a:xfrm>
            <a:off x="566737" y="1439862"/>
            <a:ext cx="8731250" cy="518001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28"/>
          <p:cNvSpPr txBox="1"/>
          <p:nvPr>
            <p:ph type="title"/>
          </p:nvPr>
        </p:nvSpPr>
        <p:spPr>
          <a:xfrm>
            <a:off x="1463675" y="247650"/>
            <a:ext cx="9906000" cy="147955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0" i="0" lang="en-US" sz="3600" u="none">
                <a:solidFill>
                  <a:srgbClr val="FFFFFF"/>
                </a:solidFill>
                <a:latin typeface="Twentieth Century"/>
                <a:ea typeface="Twentieth Century"/>
                <a:cs typeface="Twentieth Century"/>
                <a:sym typeface="Twentieth Century"/>
              </a:rPr>
              <a:t>Packages tab </a:t>
            </a:r>
            <a:br>
              <a:rPr b="0" i="0" lang="en-US" sz="3600" u="none">
                <a:solidFill>
                  <a:srgbClr val="FFFFFF"/>
                </a:solidFill>
                <a:latin typeface="Twentieth Century"/>
                <a:ea typeface="Twentieth Century"/>
                <a:cs typeface="Twentieth Century"/>
                <a:sym typeface="Twentieth Century"/>
              </a:rPr>
            </a:br>
            <a:endParaRPr/>
          </a:p>
        </p:txBody>
      </p:sp>
      <p:pic>
        <p:nvPicPr>
          <p:cNvPr descr="Graphical user interface, application&#10;&#10;Description automatically generated" id="345" name="Google Shape;345;p28"/>
          <p:cNvPicPr preferRelativeResize="0"/>
          <p:nvPr/>
        </p:nvPicPr>
        <p:blipFill rotWithShape="1">
          <a:blip r:embed="rId3">
            <a:alphaModFix/>
          </a:blip>
          <a:srcRect b="0" l="0" r="0" t="0"/>
          <a:stretch/>
        </p:blipFill>
        <p:spPr>
          <a:xfrm>
            <a:off x="1463675" y="1357312"/>
            <a:ext cx="9029700" cy="53340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29"/>
          <p:cNvSpPr txBox="1"/>
          <p:nvPr>
            <p:ph type="title"/>
          </p:nvPr>
        </p:nvSpPr>
        <p:spPr>
          <a:xfrm>
            <a:off x="1936750" y="0"/>
            <a:ext cx="9906000" cy="1477962"/>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b="0" i="0" lang="en-US" sz="3600" u="none">
                <a:solidFill>
                  <a:srgbClr val="FFFFFF"/>
                </a:solidFill>
                <a:latin typeface="Twentieth Century"/>
                <a:ea typeface="Twentieth Century"/>
                <a:cs typeface="Twentieth Century"/>
                <a:sym typeface="Twentieth Century"/>
              </a:rPr>
              <a:t>Plots tab (1) </a:t>
            </a:r>
            <a:br>
              <a:rPr b="0" i="0" lang="en-US" sz="3600" u="none">
                <a:solidFill>
                  <a:srgbClr val="FFFFFF"/>
                </a:solidFill>
                <a:latin typeface="Twentieth Century"/>
                <a:ea typeface="Twentieth Century"/>
                <a:cs typeface="Twentieth Century"/>
                <a:sym typeface="Twentieth Century"/>
              </a:rPr>
            </a:br>
            <a:endParaRPr/>
          </a:p>
        </p:txBody>
      </p:sp>
      <p:pic>
        <p:nvPicPr>
          <p:cNvPr descr="Graphical user interface, application&#10;&#10;Description automatically generated" id="351" name="Google Shape;351;p29"/>
          <p:cNvPicPr preferRelativeResize="0"/>
          <p:nvPr/>
        </p:nvPicPr>
        <p:blipFill rotWithShape="1">
          <a:blip r:embed="rId3">
            <a:alphaModFix/>
          </a:blip>
          <a:srcRect b="0" l="0" r="0" t="0"/>
          <a:stretch/>
        </p:blipFill>
        <p:spPr>
          <a:xfrm>
            <a:off x="1393825" y="823912"/>
            <a:ext cx="9621837" cy="571023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1_Circuit">
  <a:themeElements>
    <a:clrScheme name="Circuit">
      <a:dk1>
        <a:srgbClr val="000000"/>
      </a:dk1>
      <a:lt1>
        <a:srgbClr val="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ircuit">
  <a:themeElements>
    <a:clrScheme name="Circuit">
      <a:dk1>
        <a:srgbClr val="000000"/>
      </a:dk1>
      <a:lt1>
        <a:srgbClr val="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2_Circuit">
  <a:themeElements>
    <a:clrScheme name="Circuit">
      <a:dk1>
        <a:srgbClr val="000000"/>
      </a:dk1>
      <a:lt1>
        <a:srgbClr val="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